
<file path=[Content_Types].xml><?xml version="1.0" encoding="utf-8"?>
<Types xmlns="http://schemas.openxmlformats.org/package/2006/content-types"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theme/themeOverride12.xml" ContentType="application/vnd.openxmlformats-officedocument.themeOverride+xml"/>
  <Override PartName="/ppt/tags/tag104.xml" ContentType="application/vnd.openxmlformats-officedocument.presentationml.tags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Override PartName="/ppt/tags/tag96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38.xml" ContentType="application/vnd.openxmlformats-officedocument.presentationml.tags+xml"/>
  <Override PartName="/ppt/theme/themeOverride1.xml" ContentType="application/vnd.openxmlformats-officedocument.themeOverride+xml"/>
  <Override PartName="/ppt/tags/tag85.xml" ContentType="application/vnd.openxmlformats-officedocument.presentationml.tags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45.xml" ContentType="application/vnd.openxmlformats-officedocument.presentationml.tags+xml"/>
  <Override PartName="/ppt/tags/tag63.xml" ContentType="application/vnd.openxmlformats-officedocument.presentationml.tags+xml"/>
  <Override PartName="/ppt/tags/tag74.xml" ContentType="application/vnd.openxmlformats-officedocument.presentationml.tags+xml"/>
  <Override PartName="/ppt/tags/tag92.xml" ContentType="application/vnd.openxmlformats-officedocument.presentationml.tags+xml"/>
  <Override PartName="/docProps/custom.xml" ContentType="application/vnd.openxmlformats-officedocument.custom-properties+xml"/>
  <Override PartName="/ppt/tags/tag34.xml" ContentType="application/vnd.openxmlformats-officedocument.presentationml.tags+xml"/>
  <Override PartName="/ppt/tags/tag52.xml" ContentType="application/vnd.openxmlformats-officedocument.presentationml.tags+xml"/>
  <Override PartName="/ppt/tags/tag81.xml" ContentType="application/vnd.openxmlformats-officedocument.presentationml.tags+xml"/>
  <Override PartName="/ppt/notesSlides/notesSlide12.xml" ContentType="application/vnd.openxmlformats-officedocument.presentationml.notesSlide+xml"/>
  <Override PartName="/ppt/tags/tag109.xml" ContentType="application/vnd.openxmlformats-officedocument.presentationml.tags+xml"/>
  <Override PartName="/ppt/theme/themeOverride17.xml" ContentType="application/vnd.openxmlformats-officedocument.themeOverr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tags/tag70.xml" ContentType="application/vnd.openxmlformats-officedocument.presentationml.tags+xml"/>
  <Override PartName="/ppt/notesSlides/notesSlide7.xml" ContentType="application/vnd.openxmlformats-officedocument.presentationml.notesSlide+xml"/>
  <Override PartName="/ppt/tags/tag116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theme/themeOverride13.xml" ContentType="application/vnd.openxmlformats-officedocument.themeOverride+xml"/>
  <Override PartName="/ppt/tags/tag105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tags/tag112.xml" ContentType="application/vnd.openxmlformats-officedocument.presentationml.tags+xml"/>
  <Override PartName="/ppt/theme/themeOverride20.xml" ContentType="application/vnd.openxmlformats-officedocument.themeOverride+xml"/>
  <Override PartName="/ppt/tags/tag123.xml" ContentType="application/vnd.openxmlformats-officedocument.presentationml.tags+xml"/>
  <Override PartName="/ppt/presProps.xml" ContentType="application/vnd.openxmlformats-officedocument.presentationml.presProps+xml"/>
  <Override PartName="/ppt/tags/tag5.xml" ContentType="application/vnd.openxmlformats-officedocument.presentationml.tags+xml"/>
  <Override PartName="/ppt/tags/tag79.xml" ContentType="application/vnd.openxmlformats-officedocument.presentationml.tags+xml"/>
  <Override PartName="/ppt/theme/theme2.xml" ContentType="application/vnd.openxmlformats-officedocument.theme+xml"/>
  <Override PartName="/ppt/theme/themeOverride6.xml" ContentType="application/vnd.openxmlformats-officedocument.themeOverride+xml"/>
  <Override PartName="/ppt/tags/tag101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9.xml" ContentType="application/vnd.openxmlformats-officedocument.presentationml.tags+xml"/>
  <Override PartName="/ppt/tags/tag68.xml" ContentType="application/vnd.openxmlformats-officedocument.presentationml.tags+xml"/>
  <Override PartName="/ppt/tags/tag86.xml" ContentType="application/vnd.openxmlformats-officedocument.presentationml.tags+xml"/>
  <Override PartName="/ppt/tags/tag97.xml" ContentType="application/vnd.openxmlformats-officedocument.presentationml.tags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tags/tag28.xml" ContentType="application/vnd.openxmlformats-officedocument.presentationml.tags+xml"/>
  <Override PartName="/ppt/tags/tag57.xml" ContentType="application/vnd.openxmlformats-officedocument.presentationml.tags+xml"/>
  <Override PartName="/ppt/tags/tag75.xml" ContentType="application/vnd.openxmlformats-officedocument.presentationml.tags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tags/tag17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tags/tag64.xml" ContentType="application/vnd.openxmlformats-officedocument.presentationml.tags+xml"/>
  <Override PartName="/ppt/tags/tag82.xml" ContentType="application/vnd.openxmlformats-officedocument.presentationml.tags+xml"/>
  <Override PartName="/ppt/tags/tag93.xml" ContentType="application/vnd.openxmlformats-officedocument.presentationml.tags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tags/tag24.xml" ContentType="application/vnd.openxmlformats-officedocument.presentationml.tags+xml"/>
  <Override PartName="/ppt/tags/tag53.xml" ContentType="application/vnd.openxmlformats-officedocument.presentationml.tags+xml"/>
  <Override PartName="/ppt/tags/tag71.xml" ContentType="application/vnd.openxmlformats-officedocument.presentationml.tags+xml"/>
  <Override PartName="/ppt/notesSlides/notesSlide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0.xml" ContentType="application/vnd.openxmlformats-officedocument.presentationml.notesSlide+xml"/>
  <Override PartName="/ppt/tags/tag13.xml" ContentType="application/vnd.openxmlformats-officedocument.presentationml.tags+xml"/>
  <Override PartName="/ppt/tags/tag31.xml" ContentType="application/vnd.openxmlformats-officedocument.presentationml.tags+xml"/>
  <Override PartName="/ppt/tags/tag42.xml" ContentType="application/vnd.openxmlformats-officedocument.presentationml.tags+xml"/>
  <Override PartName="/ppt/tags/tag60.xml" ContentType="application/vnd.openxmlformats-officedocument.presentationml.tags+xml"/>
  <Override PartName="/ppt/tags/tag117.xml" ContentType="application/vnd.openxmlformats-officedocument.presentationml.tags+xml"/>
  <Override PartName="/ppt/tags/tag20.xml" ContentType="application/vnd.openxmlformats-officedocument.presentationml.tags+xml"/>
  <Override PartName="/ppt/notesSlides/notesSlide4.xml" ContentType="application/vnd.openxmlformats-officedocument.presentationml.notesSlide+xml"/>
  <Override PartName="/ppt/tags/tag106.xml" ContentType="application/vnd.openxmlformats-officedocument.presentationml.tags+xml"/>
  <Override PartName="/ppt/theme/themeOverride14.xml" ContentType="application/vnd.openxmlformats-officedocument.themeOverride+xml"/>
  <Override PartName="/ppt/tags/tag124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heme/themeOverride7.xml" ContentType="application/vnd.openxmlformats-officedocument.themeOverride+xml"/>
  <Override PartName="/ppt/tags/tag113.xml" ContentType="application/vnd.openxmlformats-officedocument.presentationml.tags+xml"/>
  <Override PartName="/ppt/theme/themeOverride21.xml" ContentType="application/vnd.openxmlformats-officedocument.themeOverr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ags/tag98.xml" ContentType="application/vnd.openxmlformats-officedocument.presentationml.tags+xml"/>
  <Override PartName="/ppt/theme/themeOverride10.xml" ContentType="application/vnd.openxmlformats-officedocument.themeOverride+xml"/>
  <Override PartName="/ppt/tags/tag102.xml" ContentType="application/vnd.openxmlformats-officedocument.presentationml.tags+xml"/>
  <Override PartName="/ppt/tags/tag120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ags/tag2.xml" ContentType="application/vnd.openxmlformats-officedocument.presentationml.tags+xml"/>
  <Override PartName="/ppt/tags/tag58.xml" ContentType="application/vnd.openxmlformats-officedocument.presentationml.tags+xml"/>
  <Override PartName="/ppt/tags/tag69.xml" ContentType="application/vnd.openxmlformats-officedocument.presentationml.tags+xml"/>
  <Override PartName="/ppt/theme/themeOverride3.xml" ContentType="application/vnd.openxmlformats-officedocument.themeOverride+xml"/>
  <Override PartName="/ppt/tags/tag87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tags/tag29.xml" ContentType="application/vnd.openxmlformats-officedocument.presentationml.tags+xml"/>
  <Override PartName="/ppt/tags/tag47.xml" ContentType="application/vnd.openxmlformats-officedocument.presentationml.tags+xml"/>
  <Override PartName="/ppt/tags/tag76.xml" ContentType="application/vnd.openxmlformats-officedocument.presentationml.tags+xml"/>
  <Override PartName="/ppt/tags/tag94.xml" ContentType="application/vnd.openxmlformats-officedocument.presentationml.tags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tags/tag65.xml" ContentType="application/vnd.openxmlformats-officedocument.presentationml.tags+xml"/>
  <Override PartName="/ppt/tags/tag83.xml" ContentType="application/vnd.openxmlformats-officedocument.presentationml.tags+xml"/>
  <Override PartName="/ppt/notesSlides/notesSlide14.xml" ContentType="application/vnd.openxmlformats-officedocument.presentationml.notesSlide+xml"/>
  <Override PartName="/ppt/theme/themeOverride19.xml" ContentType="application/vnd.openxmlformats-officedocument.themeOverride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tags/tag61.xml" ContentType="application/vnd.openxmlformats-officedocument.presentationml.tags+xml"/>
  <Override PartName="/ppt/tags/tag72.xml" ContentType="application/vnd.openxmlformats-officedocument.presentationml.tags+xml"/>
  <Override PartName="/ppt/tags/tag90.xml" ContentType="application/vnd.openxmlformats-officedocument.presentationml.tags+xml"/>
  <Override PartName="/ppt/notesSlides/notesSlide9.xml" ContentType="application/vnd.openxmlformats-officedocument.presentationml.notesSlide+xml"/>
  <Override PartName="/ppt/tags/tag118.xml" ContentType="application/vnd.openxmlformats-officedocument.presentationml.tags+xml"/>
  <Override PartName="/ppt/notesSlides/notesSlide21.xml" ContentType="application/vnd.openxmlformats-officedocument.presentationml.notesSlide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notesSlides/notesSlide10.xml" ContentType="application/vnd.openxmlformats-officedocument.presentationml.notesSlide+xml"/>
  <Override PartName="/ppt/tags/tag107.xml" ContentType="application/vnd.openxmlformats-officedocument.presentationml.tags+xml"/>
  <Override PartName="/ppt/theme/themeOverride15.xml" ContentType="application/vnd.openxmlformats-officedocument.themeOverr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notesSlides/notesSlide5.xml" ContentType="application/vnd.openxmlformats-officedocument.presentationml.notesSlide+xml"/>
  <Override PartName="/ppt/tags/tag114.xml" ContentType="application/vnd.openxmlformats-officedocument.presentationml.tags+xml"/>
  <Override PartName="/ppt/theme/themeOverride22.xml" ContentType="application/vnd.openxmlformats-officedocument.themeOverride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theme/themeOverride8.xml" ContentType="application/vnd.openxmlformats-officedocument.themeOverride+xml"/>
  <Override PartName="/ppt/theme/themeOverride11.xml" ContentType="application/vnd.openxmlformats-officedocument.themeOverride+xml"/>
  <Override PartName="/ppt/tags/tag103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tags/tag99.xml" ContentType="application/vnd.openxmlformats-officedocument.presentationml.tags+xml"/>
  <Override PartName="/ppt/tags/tag110.xml" ContentType="application/vnd.openxmlformats-officedocument.presentationml.tags+xml"/>
  <Override PartName="/ppt/notesSlides/notesSlide19.xml" ContentType="application/vnd.openxmlformats-officedocument.presentationml.notesSlide+xml"/>
  <Override PartName="/ppt/tags/tag121.xml" ContentType="application/vnd.openxmlformats-officedocument.presentationml.tags+xml"/>
  <Override PartName="/ppt/tags/tag3.xml" ContentType="application/vnd.openxmlformats-officedocument.presentationml.tags+xml"/>
  <Override PartName="/ppt/tags/tag59.xml" ContentType="application/vnd.openxmlformats-officedocument.presentationml.tags+xml"/>
  <Override PartName="/ppt/tags/tag77.xml" ContentType="application/vnd.openxmlformats-officedocument.presentationml.tags+xml"/>
  <Override PartName="/ppt/theme/themeOverride4.xml" ContentType="application/vnd.openxmlformats-officedocument.themeOverride+xml"/>
  <Override PartName="/ppt/tags/tag88.xml" ContentType="application/vnd.openxmlformats-officedocument.presentationml.tags+xml"/>
  <Default Extension="jpeg" ContentType="image/jpeg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tags/tag66.xml" ContentType="application/vnd.openxmlformats-officedocument.presentationml.tags+xml"/>
  <Override PartName="/ppt/tags/tag84.xml" ContentType="application/vnd.openxmlformats-officedocument.presentationml.tags+xml"/>
  <Override PartName="/ppt/tags/tag95.xml" ContentType="application/vnd.openxmlformats-officedocument.presentationml.tags+xml"/>
  <Override PartName="/ppt/notesSlides/notesSlide15.xml" ContentType="application/vnd.openxmlformats-officedocument.presentationml.notesSlide+xml"/>
  <Override PartName="/ppt/slides/slide20.xml" ContentType="application/vnd.openxmlformats-officedocument.presentationml.slide+xml"/>
  <Override PartName="/ppt/tags/tag26.xml" ContentType="application/vnd.openxmlformats-officedocument.presentationml.tags+xml"/>
  <Override PartName="/ppt/tags/tag55.xml" ContentType="application/vnd.openxmlformats-officedocument.presentationml.tags+xml"/>
  <Override PartName="/ppt/tags/tag73.xml" ContentType="application/vnd.openxmlformats-officedocument.presentationml.tags+xml"/>
  <Override PartName="/ppt/notesSlides/notesSlide22.xml" ContentType="application/vnd.openxmlformats-officedocument.presentationml.notesSlide+xml"/>
  <Override PartName="/ppt/tags/tag15.xml" ContentType="application/vnd.openxmlformats-officedocument.presentationml.tags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62.xml" ContentType="application/vnd.openxmlformats-officedocument.presentationml.tags+xml"/>
  <Override PartName="/ppt/tags/tag80.xml" ContentType="application/vnd.openxmlformats-officedocument.presentationml.tags+xml"/>
  <Override PartName="/ppt/tags/tag91.xml" ContentType="application/vnd.openxmlformats-officedocument.presentationml.tags+xml"/>
  <Override PartName="/ppt/notesSlides/notesSlide11.xml" ContentType="application/vnd.openxmlformats-officedocument.presentationml.notesSlide+xml"/>
  <Override PartName="/ppt/tags/tag119.xml" ContentType="application/vnd.openxmlformats-officedocument.presentationml.tags+xml"/>
  <Override PartName="/ppt/tags/tag22.xml" ContentType="application/vnd.openxmlformats-officedocument.presentationml.tags+xml"/>
  <Override PartName="/ppt/tags/tag40.xml" ContentType="application/vnd.openxmlformats-officedocument.presentationml.tags+xml"/>
  <Override PartName="/ppt/tags/tag51.xml" ContentType="application/vnd.openxmlformats-officedocument.presentationml.tags+xml"/>
  <Override PartName="/ppt/notesSlides/notesSlide6.xml" ContentType="application/vnd.openxmlformats-officedocument.presentationml.notesSlide+xml"/>
  <Override PartName="/ppt/tags/tag108.xml" ContentType="application/vnd.openxmlformats-officedocument.presentationml.tags+xml"/>
  <Override PartName="/ppt/theme/themeOverride16.xml" ContentType="application/vnd.openxmlformats-officedocument.themeOverride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theme/themeOverride9.xml" ContentType="application/vnd.openxmlformats-officedocument.themeOverride+xml"/>
  <Override PartName="/ppt/tags/tag115.xml" ContentType="application/vnd.openxmlformats-officedocument.presentationml.tags+xml"/>
  <Override PartName="/ppt/tags/tag122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heme/themeOverride5.xml" ContentType="application/vnd.openxmlformats-officedocument.themeOverride+xml"/>
  <Override PartName="/ppt/tags/tag89.xml" ContentType="application/vnd.openxmlformats-officedocument.presentationml.tags+xml"/>
  <Override PartName="/ppt/tags/tag111.xml" ContentType="application/vnd.openxmlformats-officedocument.presentationml.tags+xml"/>
  <Override PartName="/ppt/theme/theme1.xml" ContentType="application/vnd.openxmlformats-officedocument.theme+xml"/>
  <Override PartName="/ppt/tags/tag78.xml" ContentType="application/vnd.openxmlformats-officedocument.presentationml.tags+xml"/>
  <Override PartName="/ppt/tags/tag100.xml" ContentType="application/vnd.openxmlformats-officedocument.presentationml.tags+xml"/>
  <Override PartName="/ppt/tags/tag56.xml" ContentType="application/vnd.openxmlformats-officedocument.presentationml.tags+xml"/>
  <Override PartName="/ppt/tags/tag67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309" r:id="rId2"/>
    <p:sldId id="329" r:id="rId3"/>
    <p:sldId id="328" r:id="rId4"/>
    <p:sldId id="362" r:id="rId5"/>
    <p:sldId id="257" r:id="rId6"/>
    <p:sldId id="258" r:id="rId7"/>
    <p:sldId id="288" r:id="rId8"/>
    <p:sldId id="289" r:id="rId9"/>
    <p:sldId id="290" r:id="rId10"/>
    <p:sldId id="291" r:id="rId11"/>
    <p:sldId id="292" r:id="rId12"/>
    <p:sldId id="293" r:id="rId13"/>
    <p:sldId id="349" r:id="rId14"/>
    <p:sldId id="319" r:id="rId15"/>
    <p:sldId id="320" r:id="rId16"/>
    <p:sldId id="321" r:id="rId17"/>
    <p:sldId id="322" r:id="rId18"/>
    <p:sldId id="323" r:id="rId19"/>
    <p:sldId id="324" r:id="rId20"/>
    <p:sldId id="325" r:id="rId21"/>
    <p:sldId id="326" r:id="rId22"/>
    <p:sldId id="327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45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2019/4/12 Friday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10" Type="http://schemas.openxmlformats.org/officeDocument/2006/relationships/image" Target="../media/image1.png"/><Relationship Id="rId4" Type="http://schemas.openxmlformats.org/officeDocument/2006/relationships/tags" Target="../tags/tag10.xml"/><Relationship Id="rId9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tags" Target="../tags/tag22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17.xml"/><Relationship Id="rId7" Type="http://schemas.openxmlformats.org/officeDocument/2006/relationships/tags" Target="../tags/tag21.xml"/><Relationship Id="rId12" Type="http://schemas.openxmlformats.org/officeDocument/2006/relationships/tags" Target="../tags/tag26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tags" Target="../tags/tag20.xml"/><Relationship Id="rId11" Type="http://schemas.openxmlformats.org/officeDocument/2006/relationships/tags" Target="../tags/tag25.xml"/><Relationship Id="rId5" Type="http://schemas.openxmlformats.org/officeDocument/2006/relationships/tags" Target="../tags/tag19.xml"/><Relationship Id="rId10" Type="http://schemas.openxmlformats.org/officeDocument/2006/relationships/tags" Target="../tags/tag24.xml"/><Relationship Id="rId4" Type="http://schemas.openxmlformats.org/officeDocument/2006/relationships/tags" Target="../tags/tag18.xml"/><Relationship Id="rId9" Type="http://schemas.openxmlformats.org/officeDocument/2006/relationships/tags" Target="../tags/tag23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tags" Target="../tags/tag30.xml"/><Relationship Id="rId9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36.xml"/><Relationship Id="rId7" Type="http://schemas.openxmlformats.org/officeDocument/2006/relationships/tags" Target="../tags/tag40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6" Type="http://schemas.openxmlformats.org/officeDocument/2006/relationships/tags" Target="../tags/tag39.xml"/><Relationship Id="rId5" Type="http://schemas.openxmlformats.org/officeDocument/2006/relationships/tags" Target="../tags/tag38.xml"/><Relationship Id="rId4" Type="http://schemas.openxmlformats.org/officeDocument/2006/relationships/tags" Target="../tags/tag37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48.xml"/><Relationship Id="rId3" Type="http://schemas.openxmlformats.org/officeDocument/2006/relationships/tags" Target="../tags/tag43.xml"/><Relationship Id="rId7" Type="http://schemas.openxmlformats.org/officeDocument/2006/relationships/tags" Target="../tags/tag47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tags" Target="../tags/tag46.xml"/><Relationship Id="rId5" Type="http://schemas.openxmlformats.org/officeDocument/2006/relationships/tags" Target="../tags/tag45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44.xml"/><Relationship Id="rId9" Type="http://schemas.openxmlformats.org/officeDocument/2006/relationships/tags" Target="../tags/tag49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4.xml"/><Relationship Id="rId4" Type="http://schemas.openxmlformats.org/officeDocument/2006/relationships/tags" Target="../tags/tag53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8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61.xml"/><Relationship Id="rId7" Type="http://schemas.openxmlformats.org/officeDocument/2006/relationships/tags" Target="../tags/tag65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tags" Target="../tags/tag64.xml"/><Relationship Id="rId5" Type="http://schemas.openxmlformats.org/officeDocument/2006/relationships/tags" Target="../tags/tag63.xml"/><Relationship Id="rId4" Type="http://schemas.openxmlformats.org/officeDocument/2006/relationships/tags" Target="../tags/tag6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6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67.xml"/><Relationship Id="rId1" Type="http://schemas.openxmlformats.org/officeDocument/2006/relationships/tags" Target="../tags/tag66.xml"/><Relationship Id="rId6" Type="http://schemas.openxmlformats.org/officeDocument/2006/relationships/tags" Target="../tags/tag71.xml"/><Relationship Id="rId5" Type="http://schemas.openxmlformats.org/officeDocument/2006/relationships/tags" Target="../tags/tag70.xml"/><Relationship Id="rId4" Type="http://schemas.openxmlformats.org/officeDocument/2006/relationships/tags" Target="../tags/tag69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74.xml"/><Relationship Id="rId2" Type="http://schemas.openxmlformats.org/officeDocument/2006/relationships/tags" Target="../tags/tag73.xml"/><Relationship Id="rId1" Type="http://schemas.openxmlformats.org/officeDocument/2006/relationships/tags" Target="../tags/tag7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76.xml"/><Relationship Id="rId4" Type="http://schemas.openxmlformats.org/officeDocument/2006/relationships/tags" Target="../tags/tag75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79.xml"/><Relationship Id="rId7" Type="http://schemas.openxmlformats.org/officeDocument/2006/relationships/image" Target="../media/image1.png"/><Relationship Id="rId2" Type="http://schemas.openxmlformats.org/officeDocument/2006/relationships/tags" Target="../tags/tag78.xml"/><Relationship Id="rId1" Type="http://schemas.openxmlformats.org/officeDocument/2006/relationships/tags" Target="../tags/tag7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81.xml"/><Relationship Id="rId4" Type="http://schemas.openxmlformats.org/officeDocument/2006/relationships/tags" Target="../tags/tag8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1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01" name="副标题 2"/>
          <p:cNvSpPr>
            <a:spLocks noGrp="1"/>
          </p:cNvSpPr>
          <p:nvPr>
            <p:ph type="subTitle" idx="1" hasCustomPrompt="1"/>
            <p:custDataLst>
              <p:tags r:id="rId1"/>
            </p:custDataLst>
          </p:nvPr>
        </p:nvSpPr>
        <p:spPr>
          <a:xfrm>
            <a:off x="1970681" y="2643825"/>
            <a:ext cx="8250638" cy="558799"/>
          </a:xfrm>
        </p:spPr>
        <p:txBody>
          <a:bodyPr anchor="ctr">
            <a:norm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en-US" dirty="0"/>
          </a:p>
        </p:txBody>
      </p:sp>
      <p:sp>
        <p:nvSpPr>
          <p:cNvPr id="980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970681" y="1461290"/>
            <a:ext cx="8250638" cy="1057321"/>
          </a:xfrm>
        </p:spPr>
        <p:txBody>
          <a:bodyPr anchor="ctr">
            <a:normAutofit/>
          </a:bodyPr>
          <a:lstStyle>
            <a:lvl1pPr algn="ctr">
              <a:defRPr sz="44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2019/4/12 Friday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3" hasCustomPrompt="1"/>
            <p:custDataLst>
              <p:tags r:id="rId6"/>
            </p:custDataLst>
          </p:nvPr>
        </p:nvSpPr>
        <p:spPr>
          <a:xfrm>
            <a:off x="4850675" y="3300664"/>
            <a:ext cx="2490652" cy="3960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4" hasCustomPrompt="1"/>
            <p:custDataLst>
              <p:tags r:id="rId7"/>
            </p:custDataLst>
          </p:nvPr>
        </p:nvSpPr>
        <p:spPr>
          <a:xfrm>
            <a:off x="4850675" y="3770066"/>
            <a:ext cx="2490652" cy="3960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</a:p>
        </p:txBody>
      </p:sp>
      <p:sp>
        <p:nvSpPr>
          <p:cNvPr id="5" name="KSO_TEMPLATE" hidden="1"/>
          <p:cNvSpPr/>
          <p:nvPr>
            <p:custDataLst>
              <p:tags r:id="rId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>
            <p:custDataLst>
              <p:tags r:id="rId1"/>
            </p:custDataLst>
          </p:nvPr>
        </p:nvGrpSpPr>
        <p:grpSpPr>
          <a:xfrm rot="10800000">
            <a:off x="10831286" y="6114140"/>
            <a:ext cx="1360714" cy="743860"/>
            <a:chOff x="113998" y="-8761"/>
            <a:chExt cx="2857801" cy="1562271"/>
          </a:xfrm>
        </p:grpSpPr>
        <p:sp>
          <p:nvSpPr>
            <p:cNvPr id="13" name="等腰三角形 12"/>
            <p:cNvSpPr/>
            <p:nvPr>
              <p:custDataLst>
                <p:tags r:id="rId11"/>
              </p:custDataLst>
            </p:nvPr>
          </p:nvSpPr>
          <p:spPr>
            <a:xfrm rot="10800000">
              <a:off x="113998" y="-8761"/>
              <a:ext cx="2857801" cy="156227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" name="等腰三角形 13"/>
            <p:cNvSpPr/>
            <p:nvPr>
              <p:custDataLst>
                <p:tags r:id="rId12"/>
              </p:custDataLst>
            </p:nvPr>
          </p:nvSpPr>
          <p:spPr>
            <a:xfrm rot="10800000">
              <a:off x="456898" y="-8761"/>
              <a:ext cx="2172000" cy="1187365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1" name="组合 10"/>
          <p:cNvGrpSpPr/>
          <p:nvPr>
            <p:custDataLst>
              <p:tags r:id="rId2"/>
            </p:custDataLst>
          </p:nvPr>
        </p:nvGrpSpPr>
        <p:grpSpPr>
          <a:xfrm>
            <a:off x="-20076" y="0"/>
            <a:ext cx="1792152" cy="979714"/>
            <a:chOff x="113998" y="-8761"/>
            <a:chExt cx="2857801" cy="1562271"/>
          </a:xfrm>
        </p:grpSpPr>
        <p:sp>
          <p:nvSpPr>
            <p:cNvPr id="10" name="等腰三角形 9"/>
            <p:cNvSpPr/>
            <p:nvPr>
              <p:custDataLst>
                <p:tags r:id="rId9"/>
              </p:custDataLst>
            </p:nvPr>
          </p:nvSpPr>
          <p:spPr>
            <a:xfrm rot="10800000">
              <a:off x="113998" y="-8761"/>
              <a:ext cx="2857801" cy="156227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" name="等腰三角形 8"/>
            <p:cNvSpPr/>
            <p:nvPr>
              <p:custDataLst>
                <p:tags r:id="rId10"/>
              </p:custDataLst>
            </p:nvPr>
          </p:nvSpPr>
          <p:spPr>
            <a:xfrm rot="10800000">
              <a:off x="456898" y="-8761"/>
              <a:ext cx="2172000" cy="1187365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876000" y="334800"/>
            <a:ext cx="10440000" cy="13680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876000" y="1852295"/>
            <a:ext cx="10440000" cy="432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2019/4/12 Friday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userDrawn="1">
  <p:cSld name="节标题">
    <p:bg>
      <p:bgPr>
        <a:blipFill dpi="0" rotWithShape="1">
          <a:blip r:embed="rId9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3386408" y="2005276"/>
            <a:ext cx="5419185" cy="1460812"/>
          </a:xfrm>
        </p:spPr>
        <p:txBody>
          <a:bodyPr anchor="ctr" anchorCtr="0">
            <a:normAutofit/>
          </a:bodyPr>
          <a:lstStyle>
            <a:lvl1pPr algn="ctr">
              <a:defRPr sz="4400" b="1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21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3386408" y="3548009"/>
            <a:ext cx="5419185" cy="1713804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单击此处编辑副标题</a:t>
            </a:r>
            <a:endParaRPr lang="en-US" dirty="0"/>
          </a:p>
        </p:txBody>
      </p:sp>
      <p:cxnSp>
        <p:nvCxnSpPr>
          <p:cNvPr id="5" name="直接连接符 4"/>
          <p:cNvCxnSpPr/>
          <p:nvPr>
            <p:custDataLst>
              <p:tags r:id="rId3"/>
            </p:custDataLst>
          </p:nvPr>
        </p:nvCxnSpPr>
        <p:spPr>
          <a:xfrm>
            <a:off x="4107543" y="2069800"/>
            <a:ext cx="3976915" cy="0"/>
          </a:xfrm>
          <a:prstGeom prst="line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2019/4/12 Friday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6" name="KSO_TEMPLATE" hidden="1"/>
          <p:cNvSpPr/>
          <p:nvPr>
            <p:custDataLst>
              <p:tags r:id="rId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874712" y="1854200"/>
            <a:ext cx="5112000" cy="4321175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98600" y="1854200"/>
            <a:ext cx="5112000" cy="4321175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2019/4/12 Friday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KSO_TEMPLATE" hidden="1"/>
          <p:cNvSpPr/>
          <p:nvPr>
            <p:custDataLst>
              <p:tags r:id="rId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74800" y="334800"/>
            <a:ext cx="10440000" cy="1368000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74713" y="1854298"/>
            <a:ext cx="5112000" cy="720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874712" y="2716271"/>
            <a:ext cx="5112000" cy="34560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195764" y="1854298"/>
            <a:ext cx="5112000" cy="720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195760" y="2716271"/>
            <a:ext cx="5112001" cy="34560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2019/4/12 Friday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0" name="KSO_TEMPLATE" hidden="1"/>
          <p:cNvSpPr/>
          <p:nvPr>
            <p:custDataLst>
              <p:tags r:id="rId9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2019/4/12 Friday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KSO_TEMPLATE" hidden="1"/>
          <p:cNvSpPr/>
          <p:nvPr>
            <p:custDataLst>
              <p:tags r:id="rId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2019/4/12 Friday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KSO_TEMPLATE" hidden="1"/>
          <p:cNvSpPr/>
          <p:nvPr>
            <p:custDataLst>
              <p:tags r:id="rId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74800" y="334800"/>
            <a:ext cx="4176000" cy="1620000"/>
          </a:xfrm>
        </p:spPr>
        <p:txBody>
          <a:bodyPr anchor="t" anchorCtr="0">
            <a:normAutofit/>
          </a:bodyPr>
          <a:lstStyle>
            <a:lvl1pPr>
              <a:defRPr sz="40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193525" y="334800"/>
            <a:ext cx="6120000" cy="583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74800" y="2111473"/>
            <a:ext cx="4176000" cy="40536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2019/4/12 Friday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KSO_TEMPLATE" hidden="1"/>
          <p:cNvSpPr/>
          <p:nvPr>
            <p:custDataLst>
              <p:tags r:id="rId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9795909" y="333375"/>
            <a:ext cx="1512000" cy="5832000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874800" y="334800"/>
            <a:ext cx="8784000" cy="5832000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2019/4/12 Friday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6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2019/4/12 Friday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874713" y="333375"/>
            <a:ext cx="10440000" cy="5832475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2" name="KSO_TEMPLATE" hidden="1"/>
          <p:cNvSpPr/>
          <p:nvPr>
            <p:custDataLst>
              <p:tags r:id="rId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blipFill dpi="0" rotWithShape="1">
          <a:blip r:embed="rId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2795878" y="2694843"/>
            <a:ext cx="6600244" cy="1468315"/>
          </a:xfrm>
        </p:spPr>
        <p:txBody>
          <a:bodyPr>
            <a:noAutofit/>
          </a:bodyPr>
          <a:lstStyle>
            <a:lvl1pPr algn="ctr">
              <a:defRPr sz="8800" b="1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1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2019/4/12 Friday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2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3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4" name="KSO_TEMPLATE" hidden="1"/>
          <p:cNvSpPr/>
          <p:nvPr>
            <p:custDataLst>
              <p:tags r:id="rId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76000" y="333375"/>
            <a:ext cx="10440000" cy="1366838"/>
          </a:xfrm>
          <a:prstGeom prst="rect">
            <a:avLst/>
          </a:prstGeom>
        </p:spPr>
        <p:txBody>
          <a:bodyPr vert="horz" lIns="91440" tIns="45720" rIns="91440" bIns="46800" rtlCol="0" anchor="b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76000" y="1854000"/>
            <a:ext cx="10440000" cy="432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2019/4/12 Friday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83.xml"/><Relationship Id="rId7" Type="http://schemas.openxmlformats.org/officeDocument/2006/relationships/image" Target="../media/image2.png"/><Relationship Id="rId2" Type="http://schemas.openxmlformats.org/officeDocument/2006/relationships/tags" Target="../tags/tag8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85.xml"/><Relationship Id="rId7" Type="http://schemas.openxmlformats.org/officeDocument/2006/relationships/image" Target="../media/image3.png"/><Relationship Id="rId2" Type="http://schemas.openxmlformats.org/officeDocument/2006/relationships/tags" Target="../tags/tag84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87.xml"/><Relationship Id="rId7" Type="http://schemas.openxmlformats.org/officeDocument/2006/relationships/image" Target="../media/image3.png"/><Relationship Id="rId2" Type="http://schemas.openxmlformats.org/officeDocument/2006/relationships/tags" Target="../tags/tag86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7" Type="http://schemas.openxmlformats.org/officeDocument/2006/relationships/image" Target="../media/image3.png"/><Relationship Id="rId2" Type="http://schemas.openxmlformats.org/officeDocument/2006/relationships/tags" Target="../tags/tag88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90.xml"/><Relationship Id="rId7" Type="http://schemas.openxmlformats.org/officeDocument/2006/relationships/image" Target="../media/image3.png"/><Relationship Id="rId2" Type="http://schemas.openxmlformats.org/officeDocument/2006/relationships/tags" Target="../tags/tag89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5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92.xml"/><Relationship Id="rId7" Type="http://schemas.openxmlformats.org/officeDocument/2006/relationships/image" Target="../media/image6.png"/><Relationship Id="rId2" Type="http://schemas.openxmlformats.org/officeDocument/2006/relationships/tags" Target="../tags/tag91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94.xml"/><Relationship Id="rId7" Type="http://schemas.openxmlformats.org/officeDocument/2006/relationships/image" Target="../media/image7.png"/><Relationship Id="rId2" Type="http://schemas.openxmlformats.org/officeDocument/2006/relationships/tags" Target="../tags/tag93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96.xml"/><Relationship Id="rId7" Type="http://schemas.openxmlformats.org/officeDocument/2006/relationships/image" Target="../media/image8.png"/><Relationship Id="rId2" Type="http://schemas.openxmlformats.org/officeDocument/2006/relationships/tags" Target="../tags/tag95.xml"/><Relationship Id="rId1" Type="http://schemas.openxmlformats.org/officeDocument/2006/relationships/themeOverride" Target="../theme/themeOverride8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tags" Target="../tags/tag98.xml"/><Relationship Id="rId7" Type="http://schemas.openxmlformats.org/officeDocument/2006/relationships/image" Target="../media/image3.png"/><Relationship Id="rId2" Type="http://schemas.openxmlformats.org/officeDocument/2006/relationships/tags" Target="../tags/tag97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100.xml"/><Relationship Id="rId7" Type="http://schemas.openxmlformats.org/officeDocument/2006/relationships/image" Target="../media/image10.png"/><Relationship Id="rId2" Type="http://schemas.openxmlformats.org/officeDocument/2006/relationships/tags" Target="../tags/tag99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102.xml"/><Relationship Id="rId7" Type="http://schemas.openxmlformats.org/officeDocument/2006/relationships/image" Target="../media/image11.png"/><Relationship Id="rId2" Type="http://schemas.openxmlformats.org/officeDocument/2006/relationships/tags" Target="../tags/tag101.xml"/><Relationship Id="rId1" Type="http://schemas.openxmlformats.org/officeDocument/2006/relationships/themeOverride" Target="../theme/themeOverride11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104.xml"/><Relationship Id="rId7" Type="http://schemas.openxmlformats.org/officeDocument/2006/relationships/image" Target="../media/image12.png"/><Relationship Id="rId2" Type="http://schemas.openxmlformats.org/officeDocument/2006/relationships/tags" Target="../tags/tag103.xml"/><Relationship Id="rId1" Type="http://schemas.openxmlformats.org/officeDocument/2006/relationships/themeOverride" Target="../theme/themeOverride12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106.xml"/><Relationship Id="rId7" Type="http://schemas.openxmlformats.org/officeDocument/2006/relationships/image" Target="../media/image13.png"/><Relationship Id="rId2" Type="http://schemas.openxmlformats.org/officeDocument/2006/relationships/tags" Target="../tags/tag105.xml"/><Relationship Id="rId1" Type="http://schemas.openxmlformats.org/officeDocument/2006/relationships/themeOverride" Target="../theme/themeOverride13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108.xml"/><Relationship Id="rId7" Type="http://schemas.openxmlformats.org/officeDocument/2006/relationships/image" Target="../media/image3.png"/><Relationship Id="rId2" Type="http://schemas.openxmlformats.org/officeDocument/2006/relationships/tags" Target="../tags/tag107.xml"/><Relationship Id="rId1" Type="http://schemas.openxmlformats.org/officeDocument/2006/relationships/themeOverride" Target="../theme/themeOverride14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110.xml"/><Relationship Id="rId7" Type="http://schemas.openxmlformats.org/officeDocument/2006/relationships/image" Target="../media/image14.png"/><Relationship Id="rId2" Type="http://schemas.openxmlformats.org/officeDocument/2006/relationships/tags" Target="../tags/tag109.xml"/><Relationship Id="rId1" Type="http://schemas.openxmlformats.org/officeDocument/2006/relationships/themeOverride" Target="../theme/themeOverride15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112.xml"/><Relationship Id="rId7" Type="http://schemas.openxmlformats.org/officeDocument/2006/relationships/image" Target="../media/image15.png"/><Relationship Id="rId2" Type="http://schemas.openxmlformats.org/officeDocument/2006/relationships/tags" Target="../tags/tag111.xml"/><Relationship Id="rId1" Type="http://schemas.openxmlformats.org/officeDocument/2006/relationships/themeOverride" Target="../theme/themeOverride16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114.xml"/><Relationship Id="rId7" Type="http://schemas.openxmlformats.org/officeDocument/2006/relationships/image" Target="../media/image16.png"/><Relationship Id="rId2" Type="http://schemas.openxmlformats.org/officeDocument/2006/relationships/tags" Target="../tags/tag113.xml"/><Relationship Id="rId1" Type="http://schemas.openxmlformats.org/officeDocument/2006/relationships/themeOverride" Target="../theme/themeOverride17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7.xml"/><Relationship Id="rId4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116.xml"/><Relationship Id="rId7" Type="http://schemas.openxmlformats.org/officeDocument/2006/relationships/image" Target="../media/image17.png"/><Relationship Id="rId2" Type="http://schemas.openxmlformats.org/officeDocument/2006/relationships/tags" Target="../tags/tag115.xml"/><Relationship Id="rId1" Type="http://schemas.openxmlformats.org/officeDocument/2006/relationships/themeOverride" Target="../theme/themeOverride18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118.xml"/><Relationship Id="rId7" Type="http://schemas.openxmlformats.org/officeDocument/2006/relationships/image" Target="../media/image18.png"/><Relationship Id="rId2" Type="http://schemas.openxmlformats.org/officeDocument/2006/relationships/tags" Target="../tags/tag117.xml"/><Relationship Id="rId1" Type="http://schemas.openxmlformats.org/officeDocument/2006/relationships/themeOverride" Target="../theme/themeOverride19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9.xml"/><Relationship Id="rId4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120.xml"/><Relationship Id="rId7" Type="http://schemas.openxmlformats.org/officeDocument/2006/relationships/image" Target="../media/image19.png"/><Relationship Id="rId2" Type="http://schemas.openxmlformats.org/officeDocument/2006/relationships/tags" Target="../tags/tag119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20.xml"/><Relationship Id="rId4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122.xml"/><Relationship Id="rId7" Type="http://schemas.openxmlformats.org/officeDocument/2006/relationships/image" Target="../media/image20.png"/><Relationship Id="rId2" Type="http://schemas.openxmlformats.org/officeDocument/2006/relationships/tags" Target="../tags/tag121.xml"/><Relationship Id="rId1" Type="http://schemas.openxmlformats.org/officeDocument/2006/relationships/themeOverride" Target="../theme/themeOverride21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21.xml"/><Relationship Id="rId4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tags" Target="../tags/tag124.xml"/><Relationship Id="rId2" Type="http://schemas.openxmlformats.org/officeDocument/2006/relationships/tags" Target="../tags/tag123.xml"/><Relationship Id="rId1" Type="http://schemas.openxmlformats.org/officeDocument/2006/relationships/themeOverride" Target="../theme/themeOverride22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22.xml"/><Relationship Id="rId4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544695" y="2310130"/>
            <a:ext cx="3954145" cy="1505585"/>
          </a:xfrm>
        </p:spPr>
        <p:txBody>
          <a:bodyPr/>
          <a:lstStyle/>
          <a:p>
            <a:pPr algn="ctr"/>
            <a:r>
              <a:rPr lang="zh-CN" altLang="en-US" sz="4400" b="0" dirty="0"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万邦碎屏</a:t>
            </a:r>
            <a:r>
              <a:rPr lang="zh-CN" altLang="en-US" sz="4400" b="0" dirty="0" smtClean="0"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保</a:t>
            </a:r>
            <a:r>
              <a:rPr lang="zh-CN" altLang="en-US" sz="6600" b="0" dirty="0"/>
              <a:t/>
            </a:r>
            <a:br>
              <a:rPr lang="zh-CN" altLang="en-US" sz="6600" b="0" dirty="0"/>
            </a:br>
            <a:endParaRPr lang="zh-CN" altLang="en-US" sz="6600" b="0" dirty="0"/>
          </a:p>
        </p:txBody>
      </p:sp>
      <p:pic>
        <p:nvPicPr>
          <p:cNvPr id="6" name="图片 5" descr="98a0cf82f40bfc53c8f03555a81fec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93490" y="1849755"/>
            <a:ext cx="1095375" cy="116332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2488" y="3344333"/>
            <a:ext cx="45704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微软雅黑" panose="020B0503020204020204" charset="-122"/>
                <a:ea typeface="微软雅黑" panose="020B0503020204020204" charset="-122"/>
              </a:rPr>
              <a:t>不分新旧机（维修后手机皆可购买本服务）</a:t>
            </a:r>
          </a:p>
          <a:p>
            <a:endParaRPr lang="zh-CN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224867" y="4216401"/>
            <a:ext cx="37753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本碎屏保服务履约由 迅维快修 承接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85725" y="473075"/>
            <a:ext cx="12275185" cy="1874520"/>
          </a:xfrm>
        </p:spPr>
        <p:txBody>
          <a:bodyPr/>
          <a:lstStyle/>
          <a:p>
            <a:pPr algn="ctr"/>
            <a:r>
              <a:rPr lang="zh-CN" altLang="en-US" sz="4000"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目录</a:t>
            </a:r>
            <a:r>
              <a:rPr lang="zh-CN" altLang="en-US" sz="6600" b="0"/>
              <a:t/>
            </a:r>
            <a:br>
              <a:rPr lang="zh-CN" altLang="en-US" sz="6600" b="0"/>
            </a:br>
            <a:endParaRPr lang="zh-CN" altLang="en-US" sz="6600" b="0"/>
          </a:p>
        </p:txBody>
      </p:sp>
      <p:sp>
        <p:nvSpPr>
          <p:cNvPr id="2" name="文本框 1"/>
          <p:cNvSpPr txBox="1"/>
          <p:nvPr/>
        </p:nvSpPr>
        <p:spPr>
          <a:xfrm>
            <a:off x="-8255" y="2347595"/>
            <a:ext cx="1218501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碎屏保代理商说明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-8255" y="3752215"/>
            <a:ext cx="1218501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碎屏保购买说明</a:t>
            </a:r>
          </a:p>
        </p:txBody>
      </p:sp>
      <p:pic>
        <p:nvPicPr>
          <p:cNvPr id="6" name="图片 5" descr="98a0cf82f40bfc53c8f03555a81fec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618595" y="44450"/>
            <a:ext cx="477520" cy="5073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1905" y="2428240"/>
            <a:ext cx="12188190" cy="2000885"/>
          </a:xfrm>
        </p:spPr>
        <p:txBody>
          <a:bodyPr/>
          <a:lstStyle/>
          <a:p>
            <a:pPr algn="ctr"/>
            <a:r>
              <a:rPr lang="zh-CN" altLang="en-US" sz="4400" b="0"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碎屏保代理商说明</a:t>
            </a:r>
            <a:r>
              <a:rPr lang="zh-CN" altLang="en-US" sz="6600"/>
              <a:t/>
            </a:r>
            <a:br>
              <a:rPr lang="zh-CN" altLang="en-US" sz="6600"/>
            </a:br>
            <a:endParaRPr lang="zh-CN" altLang="en-US" sz="6600"/>
          </a:p>
        </p:txBody>
      </p:sp>
      <p:pic>
        <p:nvPicPr>
          <p:cNvPr id="6" name="图片 5" descr="98a0cf82f40bfc53c8f03555a81fec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635740" y="45085"/>
            <a:ext cx="477520" cy="5073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1c78f417708104ab9e80d53cbf11d9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6710" y="200660"/>
            <a:ext cx="5655945" cy="663575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7043420" y="907415"/>
            <a:ext cx="38404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微软雅黑" panose="020B0503020204020204" charset="-122"/>
                <a:ea typeface="微软雅黑" panose="020B0503020204020204" charset="-122"/>
              </a:rPr>
              <a:t>本服务与中国人寿合作推出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165215" y="1659255"/>
            <a:ext cx="59740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微软雅黑" panose="020B0503020204020204" charset="-122"/>
                <a:ea typeface="微软雅黑" panose="020B0503020204020204" charset="-122"/>
              </a:rPr>
              <a:t>不分新旧机（维修后手机皆可购买本服务）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433945" y="2349500"/>
            <a:ext cx="2674620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</a:extLst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保额：</a:t>
            </a:r>
            <a:r>
              <a:rPr lang="en-US" altLang="zh-CN" sz="2400" b="1"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1000 RMB</a:t>
            </a:r>
          </a:p>
        </p:txBody>
      </p:sp>
      <p:pic>
        <p:nvPicPr>
          <p:cNvPr id="9" name="图片 8" descr="98a0cf82f40bfc53c8f03555a81fec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618595" y="44450"/>
            <a:ext cx="477520" cy="5073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占位符 4"/>
          <p:cNvSpPr>
            <a:spLocks noGrp="1"/>
          </p:cNvSpPr>
          <p:nvPr>
            <p:ph type="body" sz="quarter" idx="14"/>
            <p:custDataLst>
              <p:tags r:id="rId3"/>
            </p:custDataLst>
          </p:nvPr>
        </p:nvSpPr>
        <p:spPr>
          <a:xfrm>
            <a:off x="6410325" y="650240"/>
            <a:ext cx="4516120" cy="4884420"/>
          </a:xfrm>
        </p:spPr>
        <p:txBody>
          <a:bodyPr/>
          <a:lstStyle/>
          <a:p>
            <a:pPr algn="ctr"/>
            <a:r>
              <a:rPr lang="zh-CN" altLang="en-US" sz="1800" b="1">
                <a:ln w="10160">
                  <a:noFill/>
                  <a:prstDash val="solid"/>
                </a:ln>
                <a:solidFill>
                  <a:srgbClr val="FFFFFF"/>
                </a:solidFill>
                <a:effectLst/>
              </a:rPr>
              <a:t>打开微信搜索【万邦保】</a:t>
            </a:r>
          </a:p>
          <a:p>
            <a:pPr algn="ctr"/>
            <a:r>
              <a:rPr lang="zh-CN" altLang="en-US" sz="1800" b="1">
                <a:ln w="10160">
                  <a:noFill/>
                  <a:prstDash val="solid"/>
                </a:ln>
                <a:solidFill>
                  <a:srgbClr val="FFFFFF"/>
                </a:solidFill>
                <a:effectLst/>
              </a:rPr>
              <a:t>公众号</a:t>
            </a:r>
          </a:p>
          <a:p>
            <a:pPr algn="ctr"/>
            <a:r>
              <a:rPr lang="zh-CN" altLang="en-US" sz="1800" b="1">
                <a:ln w="10160">
                  <a:noFill/>
                  <a:prstDash val="solid"/>
                </a:ln>
                <a:solidFill>
                  <a:srgbClr val="FFFFFF"/>
                </a:solidFill>
                <a:effectLst/>
              </a:rPr>
              <a:t>点击关注公众号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6080" y="40640"/>
            <a:ext cx="3343910" cy="6776720"/>
          </a:xfrm>
          <a:prstGeom prst="rect">
            <a:avLst/>
          </a:prstGeom>
        </p:spPr>
      </p:pic>
      <p:pic>
        <p:nvPicPr>
          <p:cNvPr id="6" name="图片 5" descr="98a0cf82f40bfc53c8f03555a81fec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618595" y="44450"/>
            <a:ext cx="477520" cy="5073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749290" y="188595"/>
            <a:ext cx="5342255" cy="3169920"/>
          </a:xfrm>
        </p:spPr>
        <p:txBody>
          <a:bodyPr/>
          <a:lstStyle/>
          <a:p>
            <a:r>
              <a:rPr lang="zh-CN" altLang="en-US" sz="1800">
                <a:ln w="10160">
                  <a:noFill/>
                  <a:prstDash val="solid"/>
                </a:ln>
                <a:solidFill>
                  <a:srgbClr val="FFFFFF"/>
                </a:solidFill>
                <a:effectLst/>
              </a:rPr>
              <a:t>进入公众号点击</a:t>
            </a:r>
            <a:br>
              <a:rPr lang="zh-CN" altLang="en-US" sz="1800">
                <a:ln w="10160">
                  <a:noFill/>
                  <a:prstDash val="solid"/>
                </a:ln>
                <a:solidFill>
                  <a:srgbClr val="FFFFFF"/>
                </a:solidFill>
                <a:effectLst/>
              </a:rPr>
            </a:br>
            <a:r>
              <a:rPr lang="zh-CN" altLang="en-US" sz="1800">
                <a:ln w="10160">
                  <a:noFill/>
                  <a:prstDash val="solid"/>
                </a:ln>
                <a:solidFill>
                  <a:srgbClr val="FFFFFF"/>
                </a:solidFill>
                <a:effectLst/>
              </a:rPr>
              <a:t>【我的】</a:t>
            </a:r>
            <a:br>
              <a:rPr lang="zh-CN" altLang="en-US" sz="1800">
                <a:ln w="10160">
                  <a:noFill/>
                  <a:prstDash val="solid"/>
                </a:ln>
                <a:solidFill>
                  <a:srgbClr val="FFFFFF"/>
                </a:solidFill>
                <a:effectLst/>
              </a:rPr>
            </a:br>
            <a:r>
              <a:rPr lang="zh-CN" altLang="en-US" sz="1800">
                <a:ln w="10160">
                  <a:noFill/>
                  <a:prstDash val="solid"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↓</a:t>
            </a:r>
            <a:br>
              <a:rPr lang="zh-CN" altLang="en-US" sz="1800">
                <a:ln w="10160">
                  <a:noFill/>
                  <a:prstDash val="solid"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zh-CN" altLang="en-US" sz="1800">
                <a:ln w="10160">
                  <a:noFill/>
                  <a:prstDash val="solid"/>
                </a:ln>
                <a:solidFill>
                  <a:srgbClr val="FFFFFF"/>
                </a:solidFill>
                <a:effectLst/>
              </a:rPr>
              <a:t>【商户登陆】</a:t>
            </a:r>
            <a:r>
              <a:rPr lang="zh-CN" altLang="en-US" sz="4000"/>
              <a:t/>
            </a:r>
            <a:br>
              <a:rPr lang="zh-CN" altLang="en-US" sz="4000"/>
            </a:br>
            <a:endParaRPr lang="zh-CN" altLang="en-US" sz="400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00835" y="-5715"/>
            <a:ext cx="3397250" cy="6869430"/>
          </a:xfrm>
          <a:prstGeom prst="rect">
            <a:avLst/>
          </a:prstGeom>
        </p:spPr>
      </p:pic>
      <p:pic>
        <p:nvPicPr>
          <p:cNvPr id="6" name="图片 5" descr="98a0cf82f40bfc53c8f03555a81fec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618595" y="44450"/>
            <a:ext cx="477520" cy="5073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749290" y="257175"/>
            <a:ext cx="6019800" cy="2148840"/>
          </a:xfrm>
        </p:spPr>
        <p:txBody>
          <a:bodyPr/>
          <a:lstStyle/>
          <a:p>
            <a:pPr algn="l"/>
            <a:r>
              <a:rPr lang="zh-CN" altLang="en-US" sz="400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zh-CN" altLang="en-US" sz="400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zh-CN" altLang="en-US" sz="1800">
                <a:ln w="10160">
                  <a:noFill/>
                  <a:prstDash val="solid"/>
                </a:ln>
                <a:solidFill>
                  <a:schemeClr val="bg1"/>
                </a:solidFill>
                <a:effectLst/>
              </a:rPr>
              <a:t>点击选择账号类型选择【代理商】</a:t>
            </a:r>
            <a:r>
              <a:rPr lang="zh-CN" altLang="en-US" sz="4000"/>
              <a:t/>
            </a:r>
            <a:br>
              <a:rPr lang="zh-CN" altLang="en-US" sz="4000"/>
            </a:br>
            <a:endParaRPr lang="zh-CN" altLang="en-US" sz="40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75740" y="-13970"/>
            <a:ext cx="3360420" cy="6875145"/>
          </a:xfrm>
          <a:prstGeom prst="rect">
            <a:avLst/>
          </a:prstGeom>
        </p:spPr>
      </p:pic>
      <p:pic>
        <p:nvPicPr>
          <p:cNvPr id="6" name="图片 5" descr="98a0cf82f40bfc53c8f03555a81fec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618595" y="44450"/>
            <a:ext cx="477520" cy="5073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660390" y="19685"/>
            <a:ext cx="6423025" cy="2738755"/>
          </a:xfrm>
        </p:spPr>
        <p:txBody>
          <a:bodyPr/>
          <a:lstStyle/>
          <a:p>
            <a:pPr algn="l"/>
            <a:r>
              <a:rPr lang="zh-CN" altLang="en-US" sz="1800">
                <a:ln w="10160">
                  <a:noFill/>
                  <a:prstDash val="solid"/>
                </a:ln>
                <a:solidFill>
                  <a:schemeClr val="bg1"/>
                </a:solidFill>
                <a:effectLst/>
              </a:rPr>
              <a:t>进入代理商登陆页面点击【注册账号】</a:t>
            </a:r>
            <a:r>
              <a:rPr lang="zh-CN" altLang="en-US" sz="1800"/>
              <a:t/>
            </a:r>
            <a:br>
              <a:rPr lang="zh-CN" altLang="en-US" sz="1800"/>
            </a:br>
            <a:endParaRPr lang="zh-CN" altLang="en-US" sz="18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35735" y="19685"/>
            <a:ext cx="3344545" cy="6817995"/>
          </a:xfrm>
          <a:prstGeom prst="rect">
            <a:avLst/>
          </a:prstGeom>
        </p:spPr>
      </p:pic>
      <p:pic>
        <p:nvPicPr>
          <p:cNvPr id="6" name="图片 5" descr="98a0cf82f40bfc53c8f03555a81fec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618595" y="44450"/>
            <a:ext cx="477520" cy="5073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33178" y="1917912"/>
            <a:ext cx="5929630" cy="2806700"/>
          </a:xfrm>
        </p:spPr>
        <p:txBody>
          <a:bodyPr/>
          <a:lstStyle/>
          <a:p>
            <a:pPr algn="l"/>
            <a:r>
              <a:rPr lang="zh-CN" altLang="en-US" sz="1800" dirty="0">
                <a:sym typeface="+mn-ea"/>
              </a:rPr>
              <a:t>【账号】</a:t>
            </a:r>
            <a:r>
              <a:rPr lang="zh-CN" altLang="en-US" sz="1800" dirty="0"/>
              <a:t>点击生成填写信息提交【注册】等待审</a:t>
            </a:r>
            <a:r>
              <a:rPr lang="zh-CN" altLang="en-US" sz="1800" dirty="0" smtClean="0"/>
              <a:t>核</a:t>
            </a:r>
            <a:r>
              <a:rPr lang="en-US" altLang="zh-CN" sz="1800" dirty="0" smtClean="0"/>
              <a:t/>
            </a:r>
            <a:br>
              <a:rPr lang="en-US" altLang="zh-CN" sz="1800" dirty="0" smtClean="0"/>
            </a:br>
            <a:r>
              <a:rPr lang="en-US" altLang="zh-CN" sz="1800" dirty="0" smtClean="0"/>
              <a:t/>
            </a:r>
            <a:br>
              <a:rPr lang="en-US" altLang="zh-CN" sz="1800" dirty="0" smtClean="0"/>
            </a:br>
            <a:r>
              <a:rPr lang="zh-CN" altLang="en-US" sz="1800" dirty="0" smtClean="0"/>
              <a:t>务</a:t>
            </a:r>
            <a:r>
              <a:rPr lang="zh-CN" altLang="en-US" sz="1800" dirty="0" smtClean="0"/>
              <a:t>必注意推荐人： 填写 </a:t>
            </a:r>
            <a:r>
              <a:rPr lang="en-US" altLang="zh-CN" sz="1800" dirty="0" smtClean="0"/>
              <a:t>WB2095   </a:t>
            </a:r>
            <a:r>
              <a:rPr lang="zh-CN" altLang="en-US" sz="1800" dirty="0" smtClean="0"/>
              <a:t>（迅维快修代理账号）</a:t>
            </a:r>
            <a:r>
              <a:rPr lang="en-US" altLang="zh-CN" sz="1800" dirty="0" smtClean="0"/>
              <a:t/>
            </a:r>
            <a:br>
              <a:rPr lang="en-US" altLang="zh-CN" sz="1800" dirty="0" smtClean="0"/>
            </a:br>
            <a:r>
              <a:rPr lang="en-US" altLang="zh-CN" sz="1800" dirty="0" smtClean="0"/>
              <a:t/>
            </a:r>
            <a:br>
              <a:rPr lang="en-US" altLang="zh-CN" sz="1800" dirty="0" smtClean="0"/>
            </a:br>
            <a:r>
              <a:rPr lang="zh-CN" altLang="en-US" sz="1800" dirty="0" smtClean="0"/>
              <a:t>否则无法通过审核及返佣、后续派单服务</a:t>
            </a:r>
            <a:r>
              <a:rPr lang="zh-CN" altLang="en-US" sz="4000" dirty="0"/>
              <a:t/>
            </a:r>
            <a:br>
              <a:rPr lang="zh-CN" altLang="en-US" sz="4000" dirty="0"/>
            </a:br>
            <a:endParaRPr lang="zh-CN" altLang="en-US" sz="4000" dirty="0"/>
          </a:p>
        </p:txBody>
      </p:sp>
      <p:pic>
        <p:nvPicPr>
          <p:cNvPr id="6" name="图片 5" descr="98a0cf82f40bfc53c8f03555a81fec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618595" y="44450"/>
            <a:ext cx="477520" cy="50736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/>
          <a:srcRect t="3901"/>
          <a:stretch>
            <a:fillRect/>
          </a:stretch>
        </p:blipFill>
        <p:spPr bwMode="auto">
          <a:xfrm>
            <a:off x="927100" y="254000"/>
            <a:ext cx="3662362" cy="6256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2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680075" y="169545"/>
            <a:ext cx="5342255" cy="3169920"/>
          </a:xfrm>
        </p:spPr>
        <p:txBody>
          <a:bodyPr/>
          <a:lstStyle/>
          <a:p>
            <a:pPr algn="l"/>
            <a:r>
              <a:rPr lang="zh-CN" altLang="en-US" sz="1800"/>
              <a:t>审核通过后微信公众号会向您发送注册成功通知，收到通知后可以进入代理商页面直接登陆</a:t>
            </a:r>
            <a:r>
              <a:rPr lang="zh-CN" altLang="en-US" sz="4000"/>
              <a:t/>
            </a:r>
            <a:br>
              <a:rPr lang="zh-CN" altLang="en-US" sz="4000"/>
            </a:br>
            <a:endParaRPr lang="zh-CN" altLang="en-US" sz="40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310005" y="-9525"/>
            <a:ext cx="3611880" cy="6877050"/>
          </a:xfrm>
          <a:prstGeom prst="rect">
            <a:avLst/>
          </a:prstGeom>
        </p:spPr>
      </p:pic>
      <p:pic>
        <p:nvPicPr>
          <p:cNvPr id="6" name="图片 5" descr="98a0cf82f40bfc53c8f03555a81fec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618595" y="44450"/>
            <a:ext cx="477520" cy="5073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741160" y="169545"/>
            <a:ext cx="5342255" cy="2806700"/>
          </a:xfrm>
        </p:spPr>
        <p:txBody>
          <a:bodyPr/>
          <a:lstStyle/>
          <a:p>
            <a:pPr algn="l"/>
            <a:r>
              <a:rPr lang="zh-CN" altLang="en-US" sz="1800"/>
              <a:t>进入页面后请完善资料填写支付宝账号以便收取佣金</a:t>
            </a:r>
            <a:r>
              <a:rPr lang="zh-CN" altLang="en-US" sz="4000"/>
              <a:t/>
            </a:r>
            <a:br>
              <a:rPr lang="zh-CN" altLang="en-US" sz="4000"/>
            </a:br>
            <a:endParaRPr lang="zh-CN" altLang="en-US" sz="40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175" y="-8255"/>
            <a:ext cx="6638925" cy="6875145"/>
          </a:xfrm>
          <a:prstGeom prst="rect">
            <a:avLst/>
          </a:prstGeom>
        </p:spPr>
      </p:pic>
      <p:pic>
        <p:nvPicPr>
          <p:cNvPr id="6" name="图片 5" descr="98a0cf82f40bfc53c8f03555a81fec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618595" y="44450"/>
            <a:ext cx="477520" cy="5073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976110" y="306705"/>
            <a:ext cx="5087620" cy="2924810"/>
          </a:xfrm>
        </p:spPr>
        <p:txBody>
          <a:bodyPr/>
          <a:lstStyle/>
          <a:p>
            <a:pPr algn="l"/>
            <a:r>
              <a:rPr lang="zh-CN" altLang="en-US" sz="1800"/>
              <a:t>我的二维码是用于销售碎屏保出示给用户扫描</a:t>
            </a:r>
            <a:br>
              <a:rPr lang="zh-CN" altLang="en-US" sz="1800"/>
            </a:br>
            <a:r>
              <a:rPr lang="zh-CN" altLang="en-US" sz="1800"/>
              <a:t>用户通过扫描购买之后会记录到自己账号下</a:t>
            </a:r>
            <a:r>
              <a:rPr lang="zh-CN" altLang="en-US" sz="4000"/>
              <a:t/>
            </a:r>
            <a:br>
              <a:rPr lang="zh-CN" altLang="en-US" sz="4000"/>
            </a:br>
            <a:endParaRPr lang="zh-CN" altLang="en-US" sz="400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3335" y="-33020"/>
            <a:ext cx="6781165" cy="6924040"/>
          </a:xfrm>
          <a:prstGeom prst="rect">
            <a:avLst/>
          </a:prstGeom>
        </p:spPr>
      </p:pic>
      <p:pic>
        <p:nvPicPr>
          <p:cNvPr id="6" name="图片 5" descr="98a0cf82f40bfc53c8f03555a81fec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618595" y="44450"/>
            <a:ext cx="477520" cy="5073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942455" y="383540"/>
            <a:ext cx="5087620" cy="2924810"/>
          </a:xfrm>
        </p:spPr>
        <p:txBody>
          <a:bodyPr/>
          <a:lstStyle/>
          <a:p>
            <a:pPr algn="l"/>
            <a:r>
              <a:rPr lang="zh-CN" altLang="en-US" sz="1800"/>
              <a:t>当购买用户购买成功，并审核通过后。</a:t>
            </a:r>
            <a:br>
              <a:rPr lang="zh-CN" altLang="en-US" sz="1800"/>
            </a:br>
            <a:r>
              <a:rPr lang="zh-CN" altLang="en-US" sz="1800"/>
              <a:t>点击交易明细（左图）查看自己的销售记录（右图）</a:t>
            </a:r>
            <a:r>
              <a:rPr lang="zh-CN" altLang="en-US" sz="4000"/>
              <a:t/>
            </a:r>
            <a:br>
              <a:rPr lang="zh-CN" altLang="en-US" sz="4000"/>
            </a:br>
            <a:endParaRPr lang="zh-CN" altLang="en-US" sz="40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905" y="-12700"/>
            <a:ext cx="6746240" cy="6874510"/>
          </a:xfrm>
          <a:prstGeom prst="rect">
            <a:avLst/>
          </a:prstGeom>
        </p:spPr>
      </p:pic>
      <p:pic>
        <p:nvPicPr>
          <p:cNvPr id="6" name="图片 5" descr="98a0cf82f40bfc53c8f03555a81fec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618595" y="44450"/>
            <a:ext cx="477520" cy="5073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-6985" y="720090"/>
            <a:ext cx="12206605" cy="3670300"/>
          </a:xfrm>
        </p:spPr>
        <p:txBody>
          <a:bodyPr/>
          <a:lstStyle/>
          <a:p>
            <a:pPr algn="ctr"/>
            <a:r>
              <a:rPr lang="zh-CN" altLang="en-US" sz="4400" b="0"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</a:rPr>
              <a:t>碎屏保购买说明</a:t>
            </a:r>
            <a:r>
              <a:rPr lang="zh-CN" altLang="en-US" sz="6600"/>
              <a:t/>
            </a:r>
            <a:br>
              <a:rPr lang="zh-CN" altLang="en-US" sz="6600"/>
            </a:br>
            <a:endParaRPr lang="zh-CN" altLang="en-US" sz="6600"/>
          </a:p>
        </p:txBody>
      </p:sp>
      <p:pic>
        <p:nvPicPr>
          <p:cNvPr id="6" name="图片 5" descr="98a0cf82f40bfc53c8f03555a81fec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618595" y="44450"/>
            <a:ext cx="477520" cy="5073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888480" y="1790700"/>
            <a:ext cx="5283200" cy="2098675"/>
          </a:xfrm>
        </p:spPr>
        <p:txBody>
          <a:bodyPr/>
          <a:lstStyle/>
          <a:p>
            <a:pPr algn="l"/>
            <a:r>
              <a:rPr lang="zh-CN" altLang="en-US" sz="1800"/>
              <a:t>代理商出示二维码（左图）</a:t>
            </a:r>
            <a:br>
              <a:rPr lang="zh-CN" altLang="en-US" sz="1800"/>
            </a:br>
            <a:r>
              <a:rPr lang="zh-CN" altLang="en-US" sz="1800"/>
              <a:t>用户微信扫描之后进入公众号（右图）。</a:t>
            </a:r>
            <a:br>
              <a:rPr lang="zh-CN" altLang="en-US" sz="1800"/>
            </a:br>
            <a:r>
              <a:rPr lang="zh-CN" altLang="en-US" sz="1800"/>
              <a:t>长按二维码关注公众号。</a:t>
            </a:r>
            <a:r>
              <a:rPr lang="zh-CN" altLang="en-US" sz="6600"/>
              <a:t/>
            </a:r>
            <a:br>
              <a:rPr lang="zh-CN" altLang="en-US" sz="6600"/>
            </a:br>
            <a:endParaRPr lang="zh-CN" altLang="en-US" sz="660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175" y="1905"/>
            <a:ext cx="6800215" cy="6857365"/>
          </a:xfrm>
          <a:prstGeom prst="rect">
            <a:avLst/>
          </a:prstGeom>
        </p:spPr>
      </p:pic>
      <p:pic>
        <p:nvPicPr>
          <p:cNvPr id="6" name="图片 5" descr="98a0cf82f40bfc53c8f03555a81fec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618595" y="44450"/>
            <a:ext cx="477520" cy="5073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986905" y="661035"/>
            <a:ext cx="4831080" cy="1489710"/>
          </a:xfrm>
        </p:spPr>
        <p:txBody>
          <a:bodyPr/>
          <a:lstStyle/>
          <a:p>
            <a:pPr algn="l"/>
            <a:r>
              <a:rPr lang="zh-CN" altLang="en-US" sz="6600"/>
              <a:t/>
            </a:r>
            <a:br>
              <a:rPr lang="zh-CN" altLang="en-US" sz="6600"/>
            </a:br>
            <a:r>
              <a:rPr lang="zh-CN" altLang="en-US" sz="1800"/>
              <a:t>点击【购买服务】选择要购买的手机型号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905" y="10795"/>
            <a:ext cx="6339205" cy="6837680"/>
          </a:xfrm>
          <a:prstGeom prst="rect">
            <a:avLst/>
          </a:prstGeom>
        </p:spPr>
      </p:pic>
      <p:pic>
        <p:nvPicPr>
          <p:cNvPr id="6" name="图片 5" descr="98a0cf82f40bfc53c8f03555a81fec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618595" y="44450"/>
            <a:ext cx="477520" cy="5073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342890" y="1391920"/>
            <a:ext cx="6146800" cy="2403475"/>
          </a:xfrm>
        </p:spPr>
        <p:txBody>
          <a:bodyPr/>
          <a:lstStyle/>
          <a:p>
            <a:pPr algn="l"/>
            <a:r>
              <a:rPr lang="zh-CN" altLang="en-US" sz="1800"/>
              <a:t>填写真实的对应信息，详细阅读【碎屏保服务条款】并确认打勾，点击确认购买</a:t>
            </a:r>
            <a:r>
              <a:rPr lang="zh-CN" altLang="en-US" sz="6600"/>
              <a:t/>
            </a:r>
            <a:br>
              <a:rPr lang="zh-CN" altLang="en-US" sz="6600"/>
            </a:br>
            <a:endParaRPr lang="zh-CN" altLang="en-US" sz="66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384300" y="25400"/>
            <a:ext cx="3352800" cy="6827520"/>
          </a:xfrm>
          <a:prstGeom prst="rect">
            <a:avLst/>
          </a:prstGeom>
        </p:spPr>
      </p:pic>
      <p:pic>
        <p:nvPicPr>
          <p:cNvPr id="6" name="图片 5" descr="98a0cf82f40bfc53c8f03555a81fec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618595" y="44450"/>
            <a:ext cx="477520" cy="5073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7162800" y="1037590"/>
            <a:ext cx="5046345" cy="3555365"/>
          </a:xfrm>
        </p:spPr>
        <p:txBody>
          <a:bodyPr/>
          <a:lstStyle/>
          <a:p>
            <a:pPr algn="l"/>
            <a:r>
              <a:rPr lang="zh-CN" altLang="en-US" sz="1800" dirty="0"/>
              <a:t>点击确认购买弹出二维码（左图），需用另一部手机微信扫描二维码按提示上传照片（右图），提交照片后跳转原手机支付页面。</a:t>
            </a:r>
            <a:br>
              <a:rPr lang="zh-CN" altLang="en-US" sz="1800" dirty="0"/>
            </a:br>
            <a:r>
              <a:rPr lang="zh-CN" altLang="en-US" sz="1800" dirty="0"/>
              <a:t/>
            </a:r>
            <a:br>
              <a:rPr lang="zh-CN" altLang="en-US" sz="1800" dirty="0"/>
            </a:br>
            <a:r>
              <a:rPr lang="zh-CN" altLang="en-US" sz="1800" dirty="0"/>
              <a:t>照片要求：</a:t>
            </a:r>
            <a:br>
              <a:rPr lang="zh-CN" altLang="en-US" sz="1800" dirty="0"/>
            </a:br>
            <a:r>
              <a:rPr lang="en-US" altLang="zh-CN" sz="1800" dirty="0"/>
              <a:t>1</a:t>
            </a:r>
            <a:r>
              <a:rPr lang="zh-CN" altLang="en-US" sz="1800" dirty="0"/>
              <a:t>、第一张上传：拍摄完整的整机正面并显示</a:t>
            </a:r>
            <a:r>
              <a:rPr lang="en-US" altLang="zh-CN" sz="1800" dirty="0"/>
              <a:t>IMEI</a:t>
            </a:r>
            <a:r>
              <a:rPr lang="zh-CN" altLang="en-US" sz="1800" dirty="0"/>
              <a:t>照片，照片中屏幕无反光、遮挡、污点正面清晰照片，否则无效。</a:t>
            </a:r>
            <a:br>
              <a:rPr lang="zh-CN" altLang="en-US" sz="1800" dirty="0"/>
            </a:br>
            <a:r>
              <a:rPr lang="zh-CN" altLang="en-US" sz="1800" dirty="0"/>
              <a:t/>
            </a:r>
            <a:br>
              <a:rPr lang="zh-CN" altLang="en-US" sz="1800" dirty="0"/>
            </a:br>
            <a:r>
              <a:rPr lang="en-US" altLang="zh-CN" sz="1800" dirty="0"/>
              <a:t>2</a:t>
            </a:r>
            <a:r>
              <a:rPr lang="zh-CN" altLang="en-US" sz="1800" dirty="0"/>
              <a:t>、第二张上传：代理门店屏幕维修后粘贴的防伪码（易碎标）照片，可以在维修时提前拍摄，然后从手机图库上传也可直接拍照上传。</a:t>
            </a:r>
            <a:r>
              <a:rPr lang="zh-CN" altLang="en-US" sz="6600" dirty="0"/>
              <a:t/>
            </a:r>
            <a:br>
              <a:rPr lang="zh-CN" altLang="en-US" sz="6600" dirty="0"/>
            </a:br>
            <a:endParaRPr lang="zh-CN" altLang="en-US" sz="66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17780"/>
            <a:ext cx="6981190" cy="6831965"/>
          </a:xfrm>
          <a:prstGeom prst="rect">
            <a:avLst/>
          </a:prstGeom>
        </p:spPr>
      </p:pic>
      <p:pic>
        <p:nvPicPr>
          <p:cNvPr id="6" name="图片 5" descr="98a0cf82f40bfc53c8f03555a81fec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618595" y="44450"/>
            <a:ext cx="477520" cy="5073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758305" y="1622425"/>
            <a:ext cx="5423535" cy="1009015"/>
          </a:xfrm>
        </p:spPr>
        <p:txBody>
          <a:bodyPr/>
          <a:lstStyle/>
          <a:p>
            <a:pPr algn="ctr"/>
            <a:r>
              <a:rPr lang="zh-CN" altLang="en-US" sz="1800"/>
              <a:t>输入支付密码，购买成功。</a:t>
            </a:r>
            <a:br>
              <a:rPr lang="zh-CN" altLang="en-US" sz="1800"/>
            </a:br>
            <a:r>
              <a:rPr lang="zh-CN" altLang="en-US" sz="1800"/>
              <a:t>等待审核</a:t>
            </a:r>
            <a:r>
              <a:rPr lang="zh-CN" altLang="en-US" sz="6600"/>
              <a:t/>
            </a:r>
            <a:br>
              <a:rPr lang="zh-CN" altLang="en-US" sz="6600"/>
            </a:br>
            <a:endParaRPr lang="zh-CN" altLang="en-US" sz="660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795" y="13970"/>
            <a:ext cx="6657340" cy="6850380"/>
          </a:xfrm>
          <a:prstGeom prst="rect">
            <a:avLst/>
          </a:prstGeom>
        </p:spPr>
      </p:pic>
      <p:pic>
        <p:nvPicPr>
          <p:cNvPr id="6" name="图片 5" descr="98a0cf82f40bfc53c8f03555a81fec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618595" y="44450"/>
            <a:ext cx="477520" cy="5073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711315" y="2418715"/>
            <a:ext cx="5490210" cy="1490980"/>
          </a:xfrm>
        </p:spPr>
        <p:txBody>
          <a:bodyPr/>
          <a:lstStyle/>
          <a:p>
            <a:pPr algn="l"/>
            <a:r>
              <a:rPr lang="zh-CN" altLang="en-US" sz="1800"/>
              <a:t>符合要求审核通过后公众号会收到【购买成功通知】</a:t>
            </a:r>
            <a:br>
              <a:rPr lang="zh-CN" altLang="en-US" sz="1800"/>
            </a:br>
            <a:r>
              <a:rPr lang="zh-CN" altLang="en-US" sz="1800"/>
              <a:t>点击详情可以进入我的账户查看订单信息</a:t>
            </a:r>
            <a:r>
              <a:rPr lang="zh-CN" altLang="en-US" sz="6600"/>
              <a:t/>
            </a:r>
            <a:br>
              <a:rPr lang="zh-CN" altLang="en-US" sz="6600"/>
            </a:br>
            <a:endParaRPr lang="zh-CN" altLang="en-US" sz="660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605" y="15240"/>
            <a:ext cx="6555740" cy="6819265"/>
          </a:xfrm>
          <a:prstGeom prst="rect">
            <a:avLst/>
          </a:prstGeom>
        </p:spPr>
      </p:pic>
      <p:pic>
        <p:nvPicPr>
          <p:cNvPr id="6" name="图片 5" descr="98a0cf82f40bfc53c8f03555a81fec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618595" y="44450"/>
            <a:ext cx="477520" cy="5073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750685" y="1269365"/>
            <a:ext cx="5490210" cy="1490980"/>
          </a:xfrm>
        </p:spPr>
        <p:txBody>
          <a:bodyPr/>
          <a:lstStyle/>
          <a:p>
            <a:pPr algn="l"/>
            <a:r>
              <a:rPr lang="zh-CN" altLang="en-US" sz="1800"/>
              <a:t>也可在公众号主页【我的】</a:t>
            </a:r>
            <a:r>
              <a:rPr lang="zh-CN" altLang="en-US" sz="1800">
                <a:latin typeface="Arial" panose="020B0604020202020204" pitchFamily="34" charset="0"/>
                <a:cs typeface="Arial" panose="020B0604020202020204" pitchFamily="34" charset="0"/>
              </a:rPr>
              <a:t>【个人中心】进入我的账户查看订单信息。</a:t>
            </a:r>
            <a:r>
              <a:rPr lang="zh-CN" altLang="en-US" sz="1800"/>
              <a:t/>
            </a:r>
            <a:br>
              <a:rPr lang="zh-CN" altLang="en-US" sz="1800"/>
            </a:br>
            <a:endParaRPr lang="zh-CN" altLang="en-US" sz="180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080" y="13970"/>
            <a:ext cx="6616065" cy="6849110"/>
          </a:xfrm>
          <a:prstGeom prst="rect">
            <a:avLst/>
          </a:prstGeom>
        </p:spPr>
      </p:pic>
      <p:pic>
        <p:nvPicPr>
          <p:cNvPr id="6" name="图片 5" descr="98a0cf82f40bfc53c8f03555a81fec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618595" y="44450"/>
            <a:ext cx="477520" cy="5073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/>
          <a:lstStyle/>
          <a:p>
            <a:r>
              <a:rPr lang="en-US" altLang="zh-CN"/>
              <a:t>THANKS</a:t>
            </a:r>
          </a:p>
        </p:txBody>
      </p:sp>
      <p:pic>
        <p:nvPicPr>
          <p:cNvPr id="6" name="图片 5" descr="98a0cf82f40bfc53c8f03555a81fec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618595" y="44450"/>
            <a:ext cx="477520" cy="5073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UNIT_COLOR_SCHEME_SHAPE_ID" val="2"/>
  <p:tag name="KSO_WM_UNIT_COLOR_SCHEME_PARENT_PAGE" val="1_1"/>
  <p:tag name="KSO_WM_TEMPLATE_CATEGORY" val="custom"/>
  <p:tag name="KSO_WM_TEMPLATE_INDEX" val="2018715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UNIT_COLOR_SCHEME_SHAPE_ID" val="3"/>
  <p:tag name="KSO_WM_UNIT_COLOR_SCHEME_PARENT_PAGE" val="1_1"/>
  <p:tag name="KSO_WM_TEMPLATE_CATEGORY" val="custom"/>
  <p:tag name="KSO_WM_TEMPLATE_INDEX" val="2018715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UNIT_COLOR_SCHEME_SHAPE_ID" val="4"/>
  <p:tag name="KSO_WM_UNIT_COLOR_SCHEME_PARENT_PAGE" val="1_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UNIT_COLOR_SCHEME_SHAPE_ID" val="5"/>
  <p:tag name="KSO_WM_UNIT_COLOR_SCHEME_PARENT_PAGE" val="1_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UNIT_COLOR_SCHEME_SHAPE_ID" val="6"/>
  <p:tag name="KSO_WM_UNIT_COLOR_SCHEME_PARENT_PAGE" val="1_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INDEX" val="20187155"/>
  <p:tag name="KSO_WM_TEMPLATE_CATEGORY" val="custom"/>
  <p:tag name="KSO_WM_TEMPLATE_THUMBS_INDEX" val="1、2、3、4、15"/>
  <p:tag name="KSO_WM_TEMPLATE_SUBCATEGORY" val="0"/>
  <p:tag name="KSO_WM_SLIDE_COLORSCHEME_VERSION" val="3.2"/>
  <p:tag name="KSO_WM_UNIT_COLOR_SCHEME_SHAPE_ID" val="7"/>
  <p:tag name="KSO_WM_UNIT_COLOR_SCHEME_PARENT_PAGE" val="1_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UNIT_COLOR_SCHEME_SHAPE_ID" val="9801"/>
  <p:tag name="KSO_WM_UNIT_COLOR_SCHEME_PARENT_PAGE" val="2_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UNIT_COLOR_SCHEME_SHAPE_ID" val="9802"/>
  <p:tag name="KSO_WM_UNIT_COLOR_SCHEME_PARENT_PAGE" val="2_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UNIT_COLOR_SCHEME_SHAPE_ID" val="2"/>
  <p:tag name="KSO_WM_UNIT_COLOR_SCHEME_PARENT_PAGE" val="2_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UNIT_COLOR_SCHEME_SHAPE_ID" val="3"/>
  <p:tag name="KSO_WM_UNIT_COLOR_SCHEME_PARENT_PAGE" val="2_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UNIT_COLOR_SCHEME_SHAPE_ID" val="4"/>
  <p:tag name="KSO_WM_UNIT_COLOR_SCHEME_PARENT_PAGE" val="2_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UNIT_COLOR_SCHEME_SHAPE_ID" val="6"/>
  <p:tag name="KSO_WM_UNIT_COLOR_SCHEME_PARENT_PAGE" val="2_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UNIT_COLOR_SCHEME_SHAPE_ID" val="8"/>
  <p:tag name="KSO_WM_UNIT_COLOR_SCHEME_PARENT_PAGE" val="2_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COLORSCHEME_VERSION" val="3.2"/>
  <p:tag name="KSO_WM_UNIT_COLOR_SCHEME_SHAPE_ID" val="5"/>
  <p:tag name="KSO_WM_UNIT_COLOR_SCHEME_PARENT_PAGE" val="2_1"/>
  <p:tag name="KSO_WM_SLIDE_BACKGROUND_SUBSTITUTE_COLOR" val="30690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UNIT_COLOR_SCHEME_SHAPE_ID" val="12"/>
  <p:tag name="KSO_WM_UNIT_COLOR_SCHEME_PARENT_PAGE" val="2_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UNIT_COLOR_SCHEME_SHAPE_ID" val="11"/>
  <p:tag name="KSO_WM_UNIT_COLOR_SCHEME_PARENT_PAGE" val="2_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UNIT_COLOR_SCHEME_SHAPE_ID" val="2"/>
  <p:tag name="KSO_WM_UNIT_COLOR_SCHEME_PARENT_PAGE" val="2_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UNIT_COLOR_SCHEME_SHAPE_ID" val="3"/>
  <p:tag name="KSO_WM_UNIT_COLOR_SCHEME_PARENT_PAGE" val="2_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UNIT_COLOR_SCHEME_SHAPE_ID" val="4"/>
  <p:tag name="KSO_WM_UNIT_COLOR_SCHEME_PARENT_PAGE" val="2_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UNIT_COLOR_SCHEME_SHAPE_ID" val="5"/>
  <p:tag name="KSO_WM_UNIT_COLOR_SCHEME_PARENT_PAGE" val="2_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UNIT_COLOR_SCHEME_SHAPE_ID" val="6"/>
  <p:tag name="KSO_WM_UNIT_COLOR_SCHEME_PARENT_PAGE" val="2_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COLORSCHEME_VERSION" val="3.2"/>
  <p:tag name="KSO_WM_UNIT_COLOR_SCHEME_SHAPE_ID" val="7"/>
  <p:tag name="KSO_WM_UNIT_COLOR_SCHEME_PARENT_PAGE" val="2_2"/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UNIT_COLOR_SCHEME_SHAPE_ID" val="10"/>
  <p:tag name="KSO_WM_UNIT_COLOR_SCHEME_PARENT_PAGE" val="2_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UNIT_COLOR_SCHEME_SHAPE_ID" val="9"/>
  <p:tag name="KSO_WM_UNIT_COLOR_SCHEME_PARENT_PAGE" val="2_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UNIT_COLOR_SCHEME_SHAPE_ID" val="13"/>
  <p:tag name="KSO_WM_UNIT_COLOR_SCHEME_PARENT_PAGE" val="2_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UNIT_COLOR_SCHEME_SHAPE_ID" val="14"/>
  <p:tag name="KSO_WM_UNIT_COLOR_SCHEME_PARENT_PAGE" val="2_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  <p:tag name="KSO_WM_UNIT_COLOR_SCHEME_SHAPE_ID" val="20"/>
  <p:tag name="KSO_WM_UNIT_COLOR_SCHEME_PARENT_PAGE" val="2_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  <p:tag name="KSO_WM_UNIT_COLOR_SCHEME_SHAPE_ID" val="21"/>
  <p:tag name="KSO_WM_UNIT_COLOR_SCHEME_PARENT_PAGE" val="2_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  <p:tag name="KSO_WM_UNIT_COLOR_SCHEME_SHAPE_ID" val="5"/>
  <p:tag name="KSO_WM_UNIT_COLOR_SCHEME_PARENT_PAGE" val="2_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  <p:tag name="KSO_WM_UNIT_COLOR_SCHEME_SHAPE_ID" val="2"/>
  <p:tag name="KSO_WM_UNIT_COLOR_SCHEME_PARENT_PAGE" val="2_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  <p:tag name="KSO_WM_UNIT_COLOR_SCHEME_SHAPE_ID" val="3"/>
  <p:tag name="KSO_WM_UNIT_COLOR_SCHEME_PARENT_PAGE" val="2_3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  <p:tag name="KSO_WM_UNIT_COLOR_SCHEME_SHAPE_ID" val="4"/>
  <p:tag name="KSO_WM_UNIT_COLOR_SCHEME_PARENT_PAGE" val="2_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COLORSCHEME_VERSION" val="3.2"/>
  <p:tag name="KSO_WM_UNIT_COLOR_SCHEME_SHAPE_ID" val="6"/>
  <p:tag name="KSO_WM_UNIT_COLOR_SCHEME_PARENT_PAGE" val="2_3"/>
  <p:tag name="KSO_WM_SLIDE_BACKGROUND_SUBSTITUTE_COLOR" val="30690"/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  <p:tag name="KSO_WM_UNIT_COLOR_SCHEME_SHAPE_ID" val="2"/>
  <p:tag name="KSO_WM_UNIT_COLOR_SCHEME_PARENT_PAGE" val="2_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  <p:tag name="KSO_WM_UNIT_COLOR_SCHEME_SHAPE_ID" val="3"/>
  <p:tag name="KSO_WM_UNIT_COLOR_SCHEME_PARENT_PAGE" val="2_4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  <p:tag name="KSO_WM_UNIT_COLOR_SCHEME_SHAPE_ID" val="4"/>
  <p:tag name="KSO_WM_UNIT_COLOR_SCHEME_PARENT_PAGE" val="2_4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  <p:tag name="KSO_WM_UNIT_COLOR_SCHEME_SHAPE_ID" val="5"/>
  <p:tag name="KSO_WM_UNIT_COLOR_SCHEME_PARENT_PAGE" val="2_4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  <p:tag name="KSO_WM_UNIT_COLOR_SCHEME_SHAPE_ID" val="6"/>
  <p:tag name="KSO_WM_UNIT_COLOR_SCHEME_PARENT_PAGE" val="2_4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  <p:tag name="KSO_WM_UNIT_COLOR_SCHEME_SHAPE_ID" val="7"/>
  <p:tag name="KSO_WM_UNIT_COLOR_SCHEME_PARENT_PAGE" val="2_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COLORSCHEME_VERSION" val="3.2"/>
  <p:tag name="KSO_WM_UNIT_COLOR_SCHEME_SHAPE_ID" val="8"/>
  <p:tag name="KSO_WM_UNIT_COLOR_SCHEME_PARENT_PAGE" val="2_4"/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UNIT_COLOR_SCHEME_SHAPE_ID" val="2"/>
  <p:tag name="KSO_WM_UNIT_COLOR_SCHEME_PARENT_PAGE" val="2_5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UNIT_COLOR_SCHEME_SHAPE_ID" val="3"/>
  <p:tag name="KSO_WM_UNIT_COLOR_SCHEME_PARENT_PAGE" val="2_5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UNIT_COLOR_SCHEME_SHAPE_ID" val="4"/>
  <p:tag name="KSO_WM_UNIT_COLOR_SCHEME_PARENT_PAGE" val="2_5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UNIT_COLOR_SCHEME_SHAPE_ID" val="5"/>
  <p:tag name="KSO_WM_UNIT_COLOR_SCHEME_PARENT_PAGE" val="2_5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UNIT_COLOR_SCHEME_SHAPE_ID" val="6"/>
  <p:tag name="KSO_WM_UNIT_COLOR_SCHEME_PARENT_PAGE" val="2_5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UNIT_COLOR_SCHEME_SHAPE_ID" val="7"/>
  <p:tag name="KSO_WM_UNIT_COLOR_SCHEME_PARENT_PAGE" val="2_5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UNIT_COLOR_SCHEME_SHAPE_ID" val="8"/>
  <p:tag name="KSO_WM_UNIT_COLOR_SCHEME_PARENT_PAGE" val="2_5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UNIT_COLOR_SCHEME_SHAPE_ID" val="9"/>
  <p:tag name="KSO_WM_UNIT_COLOR_SCHEME_PARENT_PAGE" val="2_5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COLORSCHEME_VERSION" val="3.2"/>
  <p:tag name="KSO_WM_UNIT_COLOR_SCHEME_SHAPE_ID" val="10"/>
  <p:tag name="KSO_WM_UNIT_COLOR_SCHEME_PARENT_PAGE" val="2_5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  <p:tag name="KSO_WM_UNIT_COLOR_SCHEME_SHAPE_ID" val="2"/>
  <p:tag name="KSO_WM_UNIT_COLOR_SCHEME_PARENT_PAGE" val="2_6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  <p:tag name="KSO_WM_UNIT_COLOR_SCHEME_SHAPE_ID" val="3"/>
  <p:tag name="KSO_WM_UNIT_COLOR_SCHEME_PARENT_PAGE" val="2_6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  <p:tag name="KSO_WM_UNIT_COLOR_SCHEME_SHAPE_ID" val="4"/>
  <p:tag name="KSO_WM_UNIT_COLOR_SCHEME_PARENT_PAGE" val="2_6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  <p:tag name="KSO_WM_UNIT_COLOR_SCHEME_SHAPE_ID" val="5"/>
  <p:tag name="KSO_WM_UNIT_COLOR_SCHEME_PARENT_PAGE" val="2_6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COLORSCHEME_VERSION" val="3.2"/>
  <p:tag name="KSO_WM_UNIT_COLOR_SCHEME_SHAPE_ID" val="6"/>
  <p:tag name="KSO_WM_UNIT_COLOR_SCHEME_PARENT_PAGE" val="2_6"/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  <p:tag name="KSO_WM_UNIT_COLOR_SCHEME_SHAPE_ID" val="2"/>
  <p:tag name="KSO_WM_UNIT_COLOR_SCHEME_PARENT_PAGE" val="2_7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  <p:tag name="KSO_WM_UNIT_COLOR_SCHEME_SHAPE_ID" val="3"/>
  <p:tag name="KSO_WM_UNIT_COLOR_SCHEME_PARENT_PAGE" val="2_7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  <p:tag name="KSO_WM_UNIT_COLOR_SCHEME_SHAPE_ID" val="4"/>
  <p:tag name="KSO_WM_UNIT_COLOR_SCHEME_PARENT_PAGE" val="2_7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COLORSCHEME_VERSION" val="3.2"/>
  <p:tag name="KSO_WM_UNIT_COLOR_SCHEME_SHAPE_ID" val="5"/>
  <p:tag name="KSO_WM_UNIT_COLOR_SCHEME_PARENT_PAGE" val="2_7"/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  <p:tag name="KSO_WM_UNIT_COLOR_SCHEME_SHAPE_ID" val="2"/>
  <p:tag name="KSO_WM_UNIT_COLOR_SCHEME_PARENT_PAGE" val="2_8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  <p:tag name="KSO_WM_UNIT_COLOR_SCHEME_SHAPE_ID" val="3"/>
  <p:tag name="KSO_WM_UNIT_COLOR_SCHEME_PARENT_PAGE" val="2_8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  <p:tag name="KSO_WM_UNIT_COLOR_SCHEME_SHAPE_ID" val="4"/>
  <p:tag name="KSO_WM_UNIT_COLOR_SCHEME_PARENT_PAGE" val="2_8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  <p:tag name="KSO_WM_UNIT_COLOR_SCHEME_SHAPE_ID" val="5"/>
  <p:tag name="KSO_WM_UNIT_COLOR_SCHEME_PARENT_PAGE" val="2_8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  <p:tag name="KSO_WM_UNIT_COLOR_SCHEME_SHAPE_ID" val="6"/>
  <p:tag name="KSO_WM_UNIT_COLOR_SCHEME_PARENT_PAGE" val="2_8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  <p:tag name="KSO_WM_UNIT_COLOR_SCHEME_SHAPE_ID" val="7"/>
  <p:tag name="KSO_WM_UNIT_COLOR_SCHEME_PARENT_PAGE" val="2_8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COLORSCHEME_VERSION" val="3.2"/>
  <p:tag name="KSO_WM_UNIT_COLOR_SCHEME_SHAPE_ID" val="8"/>
  <p:tag name="KSO_WM_UNIT_COLOR_SCHEME_PARENT_PAGE" val="2_8"/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  <p:tag name="KSO_WM_UNIT_COLOR_SCHEME_SHAPE_ID" val="2"/>
  <p:tag name="KSO_WM_UNIT_COLOR_SCHEME_PARENT_PAGE" val="2_9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  <p:tag name="KSO_WM_UNIT_COLOR_SCHEME_SHAPE_ID" val="3"/>
  <p:tag name="KSO_WM_UNIT_COLOR_SCHEME_PARENT_PAGE" val="2_9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  <p:tag name="KSO_WM_UNIT_COLOR_SCHEME_SHAPE_ID" val="4"/>
  <p:tag name="KSO_WM_UNIT_COLOR_SCHEME_PARENT_PAGE" val="2_9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  <p:tag name="KSO_WM_UNIT_COLOR_SCHEME_SHAPE_ID" val="5"/>
  <p:tag name="KSO_WM_UNIT_COLOR_SCHEME_PARENT_PAGE" val="2_9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  <p:tag name="KSO_WM_UNIT_COLOR_SCHEME_SHAPE_ID" val="6"/>
  <p:tag name="KSO_WM_UNIT_COLOR_SCHEME_PARENT_PAGE" val="2_9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COLORSCHEME_VERSION" val="3.2"/>
  <p:tag name="KSO_WM_UNIT_COLOR_SCHEME_SHAPE_ID" val="7"/>
  <p:tag name="KSO_WM_UNIT_COLOR_SCHEME_PARENT_PAGE" val="2_9"/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  <p:tag name="KSO_WM_UNIT_COLOR_SCHEME_SHAPE_ID" val="3"/>
  <p:tag name="KSO_WM_UNIT_COLOR_SCHEME_PARENT_PAGE" val="2_1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  <p:tag name="KSO_WM_UNIT_COLOR_SCHEME_SHAPE_ID" val="4"/>
  <p:tag name="KSO_WM_UNIT_COLOR_SCHEME_PARENT_PAGE" val="2_1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  <p:tag name="KSO_WM_UNIT_COLOR_SCHEME_SHAPE_ID" val="5"/>
  <p:tag name="KSO_WM_UNIT_COLOR_SCHEME_PARENT_PAGE" val="2_10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  <p:tag name="KSO_WM_UNIT_COLOR_SCHEME_SHAPE_ID" val="7"/>
  <p:tag name="KSO_WM_UNIT_COLOR_SCHEME_PARENT_PAGE" val="2_10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COLORSCHEME_VERSION" val="3.2"/>
  <p:tag name="KSO_WM_UNIT_COLOR_SCHEME_SHAPE_ID" val="2"/>
  <p:tag name="KSO_WM_UNIT_COLOR_SCHEME_PARENT_PAGE" val="2_10"/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  <p:tag name="KSO_WM_UNIT_COLOR_SCHEME_SHAPE_ID" val="2"/>
  <p:tag name="KSO_WM_UNIT_COLOR_SCHEME_PARENT_PAGE" val="2_1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  <p:tag name="KSO_WM_UNIT_COLOR_SCHEME_SHAPE_ID" val="3"/>
  <p:tag name="KSO_WM_UNIT_COLOR_SCHEME_PARENT_PAGE" val="2_1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  <p:tag name="KSO_WM_UNIT_COLOR_SCHEME_SHAPE_ID" val="5"/>
  <p:tag name="KSO_WM_UNIT_COLOR_SCHEME_PARENT_PAGE" val="2_1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  <p:tag name="KSO_WM_UNIT_COLOR_SCHEME_SHAPE_ID" val="6"/>
  <p:tag name="KSO_WM_UNIT_COLOR_SCHEME_PARENT_PAGE" val="2_1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COLORSCHEME_VERSION" val="3.2"/>
  <p:tag name="KSO_WM_UNIT_COLOR_SCHEME_SHAPE_ID" val="4"/>
  <p:tag name="KSO_WM_UNIT_COLOR_SCHEME_PARENT_PAGE" val="2_11"/>
  <p:tag name="KSO_WM_SLIDE_BACKGROUND_SUBSTITUTE_COLOR" val="30690"/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7155"/>
  <p:tag name="KSO_WM_TAG_VERSION" val="1.0"/>
  <p:tag name="KSO_WM_SLIDE_ID" val="custom20187155_15"/>
  <p:tag name="KSO_WM_SLIDE_INDEX" val="15"/>
  <p:tag name="KSO_WM_SLIDE_ITEM_CNT" val="0"/>
  <p:tag name="KSO_WM_SLIDE_LAYOUT" val="a"/>
  <p:tag name="KSO_WM_SLIDE_LAYOUT_CNT" val="1"/>
  <p:tag name="KSO_WM_SLIDE_TYPE" val="endPage"/>
  <p:tag name="KSO_WM_SLIDE_SUBTYPE" val="pureTxt"/>
  <p:tag name="KSO_WM_BEAUTIFY_FLAG" val="#wm#"/>
  <p:tag name="KSO_WM_TEMPLATE_SUBCATEGORY" val="0"/>
  <p:tag name="KSO_WM_SLIDE_COLORSCHEME_VERSION" val="3.2"/>
  <p:tag name="KSO_WM_SLIDE_BACKGROUND_SUBSTITUTE_COLOR" val="30690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THANKS"/>
  <p:tag name="KSO_WM_UNIT_VALUE" val="8"/>
  <p:tag name="KSO_WM_UNIT_HIGHLIGHT" val="0"/>
  <p:tag name="KSO_WM_UNIT_COMPATIBLE" val="0"/>
  <p:tag name="KSO_WM_UNIT_TYPE" val="a"/>
  <p:tag name="KSO_WM_UNIT_INDEX" val="1"/>
  <p:tag name="KSO_WM_UNIT_ID" val="custom20187155_15*a*1"/>
  <p:tag name="KSO_WM_TEMPLATE_CATEGORY" val="custom"/>
  <p:tag name="KSO_WM_TEMPLATE_INDEX" val="20187155"/>
  <p:tag name="KSO_WM_UNIT_LAYERLEVEL" val="1"/>
  <p:tag name="KSO_WM_TAG_VERSION" val="1.0"/>
  <p:tag name="KSO_WM_BEAUTIFY_FLAG" val="#wm#"/>
  <p:tag name="KSO_WM_UNIT_NOCLEAR" val="0"/>
  <p:tag name="KSO_WM_UNIT_DIAGRAM_ISNUMVISUAL" val="0"/>
  <p:tag name="KSO_WM_UNIT_DIAGRAM_ISREFERUNIT" val="0"/>
  <p:tag name="KSO_WM_UNIT_COLOR_SCHEME_SHAPE_ID" val="4"/>
  <p:tag name="KSO_WM_UNIT_COLOR_SCHEME_PARENT_PAGE" val="0_15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7155"/>
  <p:tag name="KSO_WM_TAG_VERSION" val="1.0"/>
  <p:tag name="KSO_WM_SLIDE_ID" val="custom20187155_15"/>
  <p:tag name="KSO_WM_SLIDE_INDEX" val="15"/>
  <p:tag name="KSO_WM_SLIDE_ITEM_CNT" val="0"/>
  <p:tag name="KSO_WM_SLIDE_LAYOUT" val="a"/>
  <p:tag name="KSO_WM_SLIDE_LAYOUT_CNT" val="1"/>
  <p:tag name="KSO_WM_SLIDE_TYPE" val="endPage"/>
  <p:tag name="KSO_WM_SLIDE_SUBTYPE" val="pureTxt"/>
  <p:tag name="KSO_WM_BEAUTIFY_FLAG" val="#wm#"/>
  <p:tag name="KSO_WM_TEMPLATE_SUBCATEGORY" val="0"/>
  <p:tag name="KSO_WM_SLIDE_COLORSCHEME_VERSION" val="3.2"/>
  <p:tag name="KSO_WM_SLIDE_BACKGROUND_SUBSTITUTE_COLOR" val="30690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THANKS"/>
  <p:tag name="KSO_WM_UNIT_VALUE" val="8"/>
  <p:tag name="KSO_WM_UNIT_HIGHLIGHT" val="0"/>
  <p:tag name="KSO_WM_UNIT_COMPATIBLE" val="0"/>
  <p:tag name="KSO_WM_UNIT_TYPE" val="a"/>
  <p:tag name="KSO_WM_UNIT_INDEX" val="1"/>
  <p:tag name="KSO_WM_UNIT_ID" val="custom20187155_15*a*1"/>
  <p:tag name="KSO_WM_TEMPLATE_CATEGORY" val="custom"/>
  <p:tag name="KSO_WM_TEMPLATE_INDEX" val="20187155"/>
  <p:tag name="KSO_WM_UNIT_LAYERLEVEL" val="1"/>
  <p:tag name="KSO_WM_TAG_VERSION" val="1.0"/>
  <p:tag name="KSO_WM_BEAUTIFY_FLAG" val="#wm#"/>
  <p:tag name="KSO_WM_UNIT_NOCLEAR" val="0"/>
  <p:tag name="KSO_WM_UNIT_DIAGRAM_ISNUMVISUAL" val="0"/>
  <p:tag name="KSO_WM_UNIT_DIAGRAM_ISREFERUNIT" val="0"/>
  <p:tag name="KSO_WM_UNIT_COLOR_SCHEME_SHAPE_ID" val="4"/>
  <p:tag name="KSO_WM_UNIT_COLOR_SCHEME_PARENT_PAGE" val="0_15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7155"/>
  <p:tag name="KSO_WM_TAG_VERSION" val="1.0"/>
  <p:tag name="KSO_WM_SLIDE_ID" val="custom20187155_15"/>
  <p:tag name="KSO_WM_SLIDE_INDEX" val="15"/>
  <p:tag name="KSO_WM_SLIDE_ITEM_CNT" val="0"/>
  <p:tag name="KSO_WM_SLIDE_LAYOUT" val="a"/>
  <p:tag name="KSO_WM_SLIDE_LAYOUT_CNT" val="1"/>
  <p:tag name="KSO_WM_SLIDE_TYPE" val="endPage"/>
  <p:tag name="KSO_WM_SLIDE_SUBTYPE" val="pureTxt"/>
  <p:tag name="KSO_WM_BEAUTIFY_FLAG" val="#wm#"/>
  <p:tag name="KSO_WM_TEMPLATE_SUBCATEGORY" val="0"/>
  <p:tag name="KSO_WM_SLIDE_COLORSCHEME_VERSION" val="3.2"/>
  <p:tag name="KSO_WM_SLIDE_BACKGROUND_SUBSTITUTE_COLOR" val="30690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THANKS"/>
  <p:tag name="KSO_WM_UNIT_VALUE" val="8"/>
  <p:tag name="KSO_WM_UNIT_HIGHLIGHT" val="0"/>
  <p:tag name="KSO_WM_UNIT_COMPATIBLE" val="0"/>
  <p:tag name="KSO_WM_UNIT_TYPE" val="a"/>
  <p:tag name="KSO_WM_UNIT_INDEX" val="1"/>
  <p:tag name="KSO_WM_UNIT_ID" val="custom20187155_15*a*1"/>
  <p:tag name="KSO_WM_TEMPLATE_CATEGORY" val="custom"/>
  <p:tag name="KSO_WM_TEMPLATE_INDEX" val="20187155"/>
  <p:tag name="KSO_WM_UNIT_LAYERLEVEL" val="1"/>
  <p:tag name="KSO_WM_TAG_VERSION" val="1.0"/>
  <p:tag name="KSO_WM_BEAUTIFY_FLAG" val="#wm#"/>
  <p:tag name="KSO_WM_UNIT_NOCLEAR" val="0"/>
  <p:tag name="KSO_WM_UNIT_DIAGRAM_ISNUMVISUAL" val="0"/>
  <p:tag name="KSO_WM_UNIT_DIAGRAM_ISREFERUNIT" val="0"/>
  <p:tag name="KSO_WM_UNIT_COLOR_SCHEME_SHAPE_ID" val="4"/>
  <p:tag name="KSO_WM_UNIT_COLOR_SCHEME_PARENT_PAGE" val="0_15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7155"/>
  <p:tag name="KSO_WM_TAG_VERSION" val="1.0"/>
  <p:tag name="KSO_WM_SLIDE_ID" val="custom20187155_15"/>
  <p:tag name="KSO_WM_SLIDE_INDEX" val="15"/>
  <p:tag name="KSO_WM_SLIDE_ITEM_CNT" val="0"/>
  <p:tag name="KSO_WM_SLIDE_LAYOUT" val="a"/>
  <p:tag name="KSO_WM_SLIDE_LAYOUT_CNT" val="1"/>
  <p:tag name="KSO_WM_SLIDE_TYPE" val="endPage"/>
  <p:tag name="KSO_WM_SLIDE_SUBTYPE" val="pureTxt"/>
  <p:tag name="KSO_WM_BEAUTIFY_FLAG" val="#wm#"/>
  <p:tag name="KSO_WM_TEMPLATE_SUBCATEGORY" val="0"/>
  <p:tag name="KSO_WM_SLIDE_COLORSCHEME_VERSION" val="3.2"/>
  <p:tag name="KSO_WM_SLIDE_BACKGROUND_SUBSTITUTE_COLOR" val="3069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7155"/>
  <p:tag name="KSO_WM_TAG_VERSION" val="1.0"/>
  <p:tag name="KSO_WM_SLIDE_ID" val="custom20187155_1"/>
  <p:tag name="KSO_WM_SLIDE_INDEX" val="1"/>
  <p:tag name="KSO_WM_SLIDE_ITEM_CNT" val="0"/>
  <p:tag name="KSO_WM_SLIDE_LAYOUT" val="a_b"/>
  <p:tag name="KSO_WM_SLIDE_LAYOUT_CNT" val="1_3"/>
  <p:tag name="KSO_WM_SLIDE_TYPE" val="title"/>
  <p:tag name="KSO_WM_SLIDE_SUBTYPE" val="pureTxt"/>
  <p:tag name="KSO_WM_TEMPLATE_THUMBS_INDEX" val="1、2、3、4、15"/>
  <p:tag name="KSO_WM_BEAUTIFY_FLAG" val="#wm#"/>
  <p:tag name="KSO_WM_TEMPLATE_SUBCATEGORY" val="0"/>
  <p:tag name="KSO_WM_SLIDE_COLORSCHEME_VERSION" val="3.2"/>
  <p:tag name="KSO_WM_SLIDE_BACKGROUND_SUBSTITUTE_COLOR" val="30690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汇报日期"/>
  <p:tag name="KSO_WM_UNIT_VALUE" val="35"/>
  <p:tag name="KSO_WM_UNIT_HIGHLIGHT" val="0"/>
  <p:tag name="KSO_WM_UNIT_COMPATIBLE" val="0"/>
  <p:tag name="KSO_WM_UNIT_TYPE" val="b"/>
  <p:tag name="KSO_WM_UNIT_INDEX" val="3"/>
  <p:tag name="KSO_WM_UNIT_ID" val="custom20187155_1*b*3"/>
  <p:tag name="KSO_WM_TEMPLATE_CATEGORY" val="custom"/>
  <p:tag name="KSO_WM_TEMPLATE_INDEX" val="20187155"/>
  <p:tag name="KSO_WM_UNIT_LAYERLEVEL" val="1"/>
  <p:tag name="KSO_WM_TAG_VERSION" val="1.0"/>
  <p:tag name="KSO_WM_BEAUTIFY_FLAG" val="#wm#"/>
  <p:tag name="KSO_WM_UNIT_NOCLEAR" val="0"/>
  <p:tag name="KSO_WM_UNIT_DIAGRAM_ISNUMVISUAL" val="0"/>
  <p:tag name="KSO_WM_UNIT_DIAGRAM_ISREFERUNIT" val="0"/>
  <p:tag name="KSO_WM_UNIT_COLOR_SCHEME_SHAPE_ID" val="5"/>
  <p:tag name="KSO_WM_UNIT_COLOR_SCHEME_PARENT_PAGE" val="0_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7155"/>
  <p:tag name="KSO_WM_TAG_VERSION" val="1.0"/>
  <p:tag name="KSO_WM_SLIDE_ID" val="custom20187155_15"/>
  <p:tag name="KSO_WM_SLIDE_INDEX" val="15"/>
  <p:tag name="KSO_WM_SLIDE_ITEM_CNT" val="0"/>
  <p:tag name="KSO_WM_SLIDE_LAYOUT" val="a"/>
  <p:tag name="KSO_WM_SLIDE_LAYOUT_CNT" val="1"/>
  <p:tag name="KSO_WM_SLIDE_TYPE" val="endPage"/>
  <p:tag name="KSO_WM_SLIDE_SUBTYPE" val="pureTxt"/>
  <p:tag name="KSO_WM_BEAUTIFY_FLAG" val="#wm#"/>
  <p:tag name="KSO_WM_TEMPLATE_SUBCATEGORY" val="0"/>
  <p:tag name="KSO_WM_SLIDE_COLORSCHEME_VERSION" val="3.2"/>
  <p:tag name="KSO_WM_SLIDE_BACKGROUND_SUBSTITUTE_COLOR" val="30690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THANKS"/>
  <p:tag name="KSO_WM_UNIT_VALUE" val="8"/>
  <p:tag name="KSO_WM_UNIT_HIGHLIGHT" val="0"/>
  <p:tag name="KSO_WM_UNIT_COMPATIBLE" val="0"/>
  <p:tag name="KSO_WM_UNIT_TYPE" val="a"/>
  <p:tag name="KSO_WM_UNIT_INDEX" val="1"/>
  <p:tag name="KSO_WM_UNIT_ID" val="custom20187155_15*a*1"/>
  <p:tag name="KSO_WM_TEMPLATE_CATEGORY" val="custom"/>
  <p:tag name="KSO_WM_TEMPLATE_INDEX" val="20187155"/>
  <p:tag name="KSO_WM_UNIT_LAYERLEVEL" val="1"/>
  <p:tag name="KSO_WM_TAG_VERSION" val="1.0"/>
  <p:tag name="KSO_WM_BEAUTIFY_FLAG" val="#wm#"/>
  <p:tag name="KSO_WM_UNIT_NOCLEAR" val="0"/>
  <p:tag name="KSO_WM_UNIT_DIAGRAM_ISNUMVISUAL" val="0"/>
  <p:tag name="KSO_WM_UNIT_DIAGRAM_ISREFERUNIT" val="0"/>
  <p:tag name="KSO_WM_UNIT_COLOR_SCHEME_SHAPE_ID" val="4"/>
  <p:tag name="KSO_WM_UNIT_COLOR_SCHEME_PARENT_PAGE" val="0_15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7155"/>
  <p:tag name="KSO_WM_TAG_VERSION" val="1.0"/>
  <p:tag name="KSO_WM_SLIDE_ID" val="custom20187155_15"/>
  <p:tag name="KSO_WM_SLIDE_INDEX" val="15"/>
  <p:tag name="KSO_WM_SLIDE_ITEM_CNT" val="0"/>
  <p:tag name="KSO_WM_SLIDE_LAYOUT" val="a"/>
  <p:tag name="KSO_WM_SLIDE_LAYOUT_CNT" val="1"/>
  <p:tag name="KSO_WM_SLIDE_TYPE" val="endPage"/>
  <p:tag name="KSO_WM_SLIDE_SUBTYPE" val="pureTxt"/>
  <p:tag name="KSO_WM_BEAUTIFY_FLAG" val="#wm#"/>
  <p:tag name="KSO_WM_TEMPLATE_SUBCATEGORY" val="0"/>
  <p:tag name="KSO_WM_SLIDE_COLORSCHEME_VERSION" val="3.2"/>
  <p:tag name="KSO_WM_SLIDE_BACKGROUND_SUBSTITUTE_COLOR" val="30690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THANKS"/>
  <p:tag name="KSO_WM_UNIT_VALUE" val="8"/>
  <p:tag name="KSO_WM_UNIT_HIGHLIGHT" val="0"/>
  <p:tag name="KSO_WM_UNIT_COMPATIBLE" val="0"/>
  <p:tag name="KSO_WM_UNIT_TYPE" val="a"/>
  <p:tag name="KSO_WM_UNIT_INDEX" val="1"/>
  <p:tag name="KSO_WM_UNIT_ID" val="custom20187155_15*a*1"/>
  <p:tag name="KSO_WM_TEMPLATE_CATEGORY" val="custom"/>
  <p:tag name="KSO_WM_TEMPLATE_INDEX" val="20187155"/>
  <p:tag name="KSO_WM_UNIT_LAYERLEVEL" val="1"/>
  <p:tag name="KSO_WM_TAG_VERSION" val="1.0"/>
  <p:tag name="KSO_WM_BEAUTIFY_FLAG" val="#wm#"/>
  <p:tag name="KSO_WM_UNIT_NOCLEAR" val="0"/>
  <p:tag name="KSO_WM_UNIT_DIAGRAM_ISNUMVISUAL" val="0"/>
  <p:tag name="KSO_WM_UNIT_DIAGRAM_ISREFERUNIT" val="0"/>
  <p:tag name="KSO_WM_UNIT_COLOR_SCHEME_SHAPE_ID" val="4"/>
  <p:tag name="KSO_WM_UNIT_COLOR_SCHEME_PARENT_PAGE" val="0_15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7155"/>
  <p:tag name="KSO_WM_TAG_VERSION" val="1.0"/>
  <p:tag name="KSO_WM_SLIDE_ID" val="custom20187155_15"/>
  <p:tag name="KSO_WM_SLIDE_INDEX" val="15"/>
  <p:tag name="KSO_WM_SLIDE_ITEM_CNT" val="0"/>
  <p:tag name="KSO_WM_SLIDE_LAYOUT" val="a"/>
  <p:tag name="KSO_WM_SLIDE_LAYOUT_CNT" val="1"/>
  <p:tag name="KSO_WM_SLIDE_TYPE" val="endPage"/>
  <p:tag name="KSO_WM_SLIDE_SUBTYPE" val="pureTxt"/>
  <p:tag name="KSO_WM_BEAUTIFY_FLAG" val="#wm#"/>
  <p:tag name="KSO_WM_TEMPLATE_SUBCATEGORY" val="0"/>
  <p:tag name="KSO_WM_SLIDE_COLORSCHEME_VERSION" val="3.2"/>
  <p:tag name="KSO_WM_SLIDE_BACKGROUND_SUBSTITUTE_COLOR" val="30690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THANKS"/>
  <p:tag name="KSO_WM_UNIT_VALUE" val="8"/>
  <p:tag name="KSO_WM_UNIT_HIGHLIGHT" val="0"/>
  <p:tag name="KSO_WM_UNIT_COMPATIBLE" val="0"/>
  <p:tag name="KSO_WM_UNIT_TYPE" val="a"/>
  <p:tag name="KSO_WM_UNIT_INDEX" val="1"/>
  <p:tag name="KSO_WM_UNIT_ID" val="custom20187155_15*a*1"/>
  <p:tag name="KSO_WM_TEMPLATE_CATEGORY" val="custom"/>
  <p:tag name="KSO_WM_TEMPLATE_INDEX" val="20187155"/>
  <p:tag name="KSO_WM_UNIT_LAYERLEVEL" val="1"/>
  <p:tag name="KSO_WM_TAG_VERSION" val="1.0"/>
  <p:tag name="KSO_WM_BEAUTIFY_FLAG" val="#wm#"/>
  <p:tag name="KSO_WM_UNIT_NOCLEAR" val="0"/>
  <p:tag name="KSO_WM_UNIT_DIAGRAM_ISNUMVISUAL" val="0"/>
  <p:tag name="KSO_WM_UNIT_DIAGRAM_ISREFERUNIT" val="0"/>
  <p:tag name="KSO_WM_UNIT_COLOR_SCHEME_SHAPE_ID" val="4"/>
  <p:tag name="KSO_WM_UNIT_COLOR_SCHEME_PARENT_PAGE" val="0_15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7155"/>
  <p:tag name="KSO_WM_TAG_VERSION" val="1.0"/>
  <p:tag name="KSO_WM_SLIDE_ID" val="custom20187155_15"/>
  <p:tag name="KSO_WM_SLIDE_INDEX" val="15"/>
  <p:tag name="KSO_WM_SLIDE_ITEM_CNT" val="0"/>
  <p:tag name="KSO_WM_SLIDE_LAYOUT" val="a"/>
  <p:tag name="KSO_WM_SLIDE_LAYOUT_CNT" val="1"/>
  <p:tag name="KSO_WM_SLIDE_TYPE" val="endPage"/>
  <p:tag name="KSO_WM_SLIDE_SUBTYPE" val="pureTxt"/>
  <p:tag name="KSO_WM_BEAUTIFY_FLAG" val="#wm#"/>
  <p:tag name="KSO_WM_TEMPLATE_SUBCATEGORY" val="0"/>
  <p:tag name="KSO_WM_SLIDE_COLORSCHEME_VERSION" val="3.2"/>
  <p:tag name="KSO_WM_SLIDE_BACKGROUND_SUBSTITUTE_COLOR" val="3069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THANKS"/>
  <p:tag name="KSO_WM_UNIT_VALUE" val="8"/>
  <p:tag name="KSO_WM_UNIT_HIGHLIGHT" val="0"/>
  <p:tag name="KSO_WM_UNIT_COMPATIBLE" val="0"/>
  <p:tag name="KSO_WM_UNIT_TYPE" val="a"/>
  <p:tag name="KSO_WM_UNIT_INDEX" val="1"/>
  <p:tag name="KSO_WM_UNIT_ID" val="custom20187155_15*a*1"/>
  <p:tag name="KSO_WM_TEMPLATE_CATEGORY" val="custom"/>
  <p:tag name="KSO_WM_TEMPLATE_INDEX" val="20187155"/>
  <p:tag name="KSO_WM_UNIT_LAYERLEVEL" val="1"/>
  <p:tag name="KSO_WM_TAG_VERSION" val="1.0"/>
  <p:tag name="KSO_WM_BEAUTIFY_FLAG" val="#wm#"/>
  <p:tag name="KSO_WM_UNIT_NOCLEAR" val="0"/>
  <p:tag name="KSO_WM_UNIT_DIAGRAM_ISNUMVISUAL" val="0"/>
  <p:tag name="KSO_WM_UNIT_DIAGRAM_ISREFERUNIT" val="0"/>
  <p:tag name="KSO_WM_UNIT_COLOR_SCHEME_SHAPE_ID" val="4"/>
  <p:tag name="KSO_WM_UNIT_COLOR_SCHEME_PARENT_PAGE" val="0_15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7155"/>
  <p:tag name="KSO_WM_TAG_VERSION" val="1.0"/>
  <p:tag name="KSO_WM_SLIDE_ID" val="custom20187155_15"/>
  <p:tag name="KSO_WM_SLIDE_INDEX" val="15"/>
  <p:tag name="KSO_WM_SLIDE_ITEM_CNT" val="0"/>
  <p:tag name="KSO_WM_SLIDE_LAYOUT" val="a"/>
  <p:tag name="KSO_WM_SLIDE_LAYOUT_CNT" val="1"/>
  <p:tag name="KSO_WM_SLIDE_TYPE" val="endPage"/>
  <p:tag name="KSO_WM_SLIDE_SUBTYPE" val="pureTxt"/>
  <p:tag name="KSO_WM_BEAUTIFY_FLAG" val="#wm#"/>
  <p:tag name="KSO_WM_TEMPLATE_SUBCATEGORY" val="0"/>
  <p:tag name="KSO_WM_SLIDE_COLORSCHEME_VERSION" val="3.2"/>
  <p:tag name="KSO_WM_SLIDE_BACKGROUND_SUBSTITUTE_COLOR" val="30690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THANKS"/>
  <p:tag name="KSO_WM_UNIT_VALUE" val="8"/>
  <p:tag name="KSO_WM_UNIT_HIGHLIGHT" val="0"/>
  <p:tag name="KSO_WM_UNIT_COMPATIBLE" val="0"/>
  <p:tag name="KSO_WM_UNIT_TYPE" val="a"/>
  <p:tag name="KSO_WM_UNIT_INDEX" val="1"/>
  <p:tag name="KSO_WM_UNIT_ID" val="custom20187155_15*a*1"/>
  <p:tag name="KSO_WM_TEMPLATE_CATEGORY" val="custom"/>
  <p:tag name="KSO_WM_TEMPLATE_INDEX" val="20187155"/>
  <p:tag name="KSO_WM_UNIT_LAYERLEVEL" val="1"/>
  <p:tag name="KSO_WM_TAG_VERSION" val="1.0"/>
  <p:tag name="KSO_WM_BEAUTIFY_FLAG" val="#wm#"/>
  <p:tag name="KSO_WM_UNIT_NOCLEAR" val="0"/>
  <p:tag name="KSO_WM_UNIT_DIAGRAM_ISNUMVISUAL" val="0"/>
  <p:tag name="KSO_WM_UNIT_DIAGRAM_ISREFERUNIT" val="0"/>
  <p:tag name="KSO_WM_UNIT_COLOR_SCHEME_SHAPE_ID" val="4"/>
  <p:tag name="KSO_WM_UNIT_COLOR_SCHEME_PARENT_PAGE" val="0_15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7155"/>
  <p:tag name="KSO_WM_TAG_VERSION" val="1.0"/>
  <p:tag name="KSO_WM_SLIDE_ID" val="custom20187155_15"/>
  <p:tag name="KSO_WM_SLIDE_INDEX" val="15"/>
  <p:tag name="KSO_WM_SLIDE_ITEM_CNT" val="0"/>
  <p:tag name="KSO_WM_SLIDE_LAYOUT" val="a"/>
  <p:tag name="KSO_WM_SLIDE_LAYOUT_CNT" val="1"/>
  <p:tag name="KSO_WM_SLIDE_TYPE" val="endPage"/>
  <p:tag name="KSO_WM_SLIDE_SUBTYPE" val="pureTxt"/>
  <p:tag name="KSO_WM_BEAUTIFY_FLAG" val="#wm#"/>
  <p:tag name="KSO_WM_TEMPLATE_SUBCATEGORY" val="0"/>
  <p:tag name="KSO_WM_SLIDE_COLORSCHEME_VERSION" val="3.2"/>
  <p:tag name="KSO_WM_SLIDE_BACKGROUND_SUBSTITUTE_COLOR" val="30690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THANKS"/>
  <p:tag name="KSO_WM_UNIT_VALUE" val="8"/>
  <p:tag name="KSO_WM_UNIT_HIGHLIGHT" val="0"/>
  <p:tag name="KSO_WM_UNIT_COMPATIBLE" val="0"/>
  <p:tag name="KSO_WM_UNIT_TYPE" val="a"/>
  <p:tag name="KSO_WM_UNIT_INDEX" val="1"/>
  <p:tag name="KSO_WM_UNIT_ID" val="custom20187155_15*a*1"/>
  <p:tag name="KSO_WM_TEMPLATE_CATEGORY" val="custom"/>
  <p:tag name="KSO_WM_TEMPLATE_INDEX" val="20187155"/>
  <p:tag name="KSO_WM_UNIT_LAYERLEVEL" val="1"/>
  <p:tag name="KSO_WM_TAG_VERSION" val="1.0"/>
  <p:tag name="KSO_WM_BEAUTIFY_FLAG" val="#wm#"/>
  <p:tag name="KSO_WM_UNIT_NOCLEAR" val="0"/>
  <p:tag name="KSO_WM_UNIT_DIAGRAM_ISNUMVISUAL" val="0"/>
  <p:tag name="KSO_WM_UNIT_DIAGRAM_ISREFERUNIT" val="0"/>
  <p:tag name="KSO_WM_UNIT_COLOR_SCHEME_SHAPE_ID" val="4"/>
  <p:tag name="KSO_WM_UNIT_COLOR_SCHEME_PARENT_PAGE" val="0_15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7155"/>
  <p:tag name="KSO_WM_TAG_VERSION" val="1.0"/>
  <p:tag name="KSO_WM_SLIDE_ID" val="custom20187155_15"/>
  <p:tag name="KSO_WM_SLIDE_INDEX" val="15"/>
  <p:tag name="KSO_WM_SLIDE_ITEM_CNT" val="0"/>
  <p:tag name="KSO_WM_SLIDE_LAYOUT" val="a"/>
  <p:tag name="KSO_WM_SLIDE_LAYOUT_CNT" val="1"/>
  <p:tag name="KSO_WM_SLIDE_TYPE" val="endPage"/>
  <p:tag name="KSO_WM_SLIDE_SUBTYPE" val="pureTxt"/>
  <p:tag name="KSO_WM_BEAUTIFY_FLAG" val="#wm#"/>
  <p:tag name="KSO_WM_TEMPLATE_SUBCATEGORY" val="0"/>
  <p:tag name="KSO_WM_SLIDE_COLORSCHEME_VERSION" val="3.2"/>
  <p:tag name="KSO_WM_SLIDE_BACKGROUND_SUBSTITUTE_COLOR" val="30690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THANKS"/>
  <p:tag name="KSO_WM_UNIT_VALUE" val="8"/>
  <p:tag name="KSO_WM_UNIT_HIGHLIGHT" val="0"/>
  <p:tag name="KSO_WM_UNIT_COMPATIBLE" val="0"/>
  <p:tag name="KSO_WM_UNIT_TYPE" val="a"/>
  <p:tag name="KSO_WM_UNIT_INDEX" val="1"/>
  <p:tag name="KSO_WM_UNIT_ID" val="custom20187155_15*a*1"/>
  <p:tag name="KSO_WM_TEMPLATE_CATEGORY" val="custom"/>
  <p:tag name="KSO_WM_TEMPLATE_INDEX" val="20187155"/>
  <p:tag name="KSO_WM_UNIT_LAYERLEVEL" val="1"/>
  <p:tag name="KSO_WM_TAG_VERSION" val="1.0"/>
  <p:tag name="KSO_WM_BEAUTIFY_FLAG" val="#wm#"/>
  <p:tag name="KSO_WM_UNIT_NOCLEAR" val="0"/>
  <p:tag name="KSO_WM_UNIT_DIAGRAM_ISNUMVISUAL" val="0"/>
  <p:tag name="KSO_WM_UNIT_DIAGRAM_ISREFERUNIT" val="0"/>
  <p:tag name="KSO_WM_UNIT_COLOR_SCHEME_SHAPE_ID" val="4"/>
  <p:tag name="KSO_WM_UNIT_COLOR_SCHEME_PARENT_PAGE" val="0_15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7155"/>
  <p:tag name="KSO_WM_TAG_VERSION" val="1.0"/>
  <p:tag name="KSO_WM_SLIDE_ID" val="custom20187155_15"/>
  <p:tag name="KSO_WM_SLIDE_INDEX" val="15"/>
  <p:tag name="KSO_WM_SLIDE_ITEM_CNT" val="0"/>
  <p:tag name="KSO_WM_SLIDE_LAYOUT" val="a"/>
  <p:tag name="KSO_WM_SLIDE_LAYOUT_CNT" val="1"/>
  <p:tag name="KSO_WM_SLIDE_TYPE" val="endPage"/>
  <p:tag name="KSO_WM_SLIDE_SUBTYPE" val="pureTxt"/>
  <p:tag name="KSO_WM_BEAUTIFY_FLAG" val="#wm#"/>
  <p:tag name="KSO_WM_TEMPLATE_SUBCATEGORY" val="0"/>
  <p:tag name="KSO_WM_SLIDE_COLORSCHEME_VERSION" val="3.2"/>
  <p:tag name="KSO_WM_SLIDE_BACKGROUND_SUBSTITUTE_COLOR" val="30690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THANKS"/>
  <p:tag name="KSO_WM_UNIT_VALUE" val="8"/>
  <p:tag name="KSO_WM_UNIT_HIGHLIGHT" val="0"/>
  <p:tag name="KSO_WM_UNIT_COMPATIBLE" val="0"/>
  <p:tag name="KSO_WM_UNIT_TYPE" val="a"/>
  <p:tag name="KSO_WM_UNIT_INDEX" val="1"/>
  <p:tag name="KSO_WM_UNIT_ID" val="custom20187155_15*a*1"/>
  <p:tag name="KSO_WM_TEMPLATE_CATEGORY" val="custom"/>
  <p:tag name="KSO_WM_TEMPLATE_INDEX" val="20187155"/>
  <p:tag name="KSO_WM_UNIT_LAYERLEVEL" val="1"/>
  <p:tag name="KSO_WM_TAG_VERSION" val="1.0"/>
  <p:tag name="KSO_WM_BEAUTIFY_FLAG" val="#wm#"/>
  <p:tag name="KSO_WM_UNIT_NOCLEAR" val="0"/>
  <p:tag name="KSO_WM_UNIT_DIAGRAM_ISNUMVISUAL" val="0"/>
  <p:tag name="KSO_WM_UNIT_DIAGRAM_ISREFERUNIT" val="0"/>
  <p:tag name="KSO_WM_UNIT_COLOR_SCHEME_SHAPE_ID" val="4"/>
  <p:tag name="KSO_WM_UNIT_COLOR_SCHEME_PARENT_PAGE" val="0_15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7155"/>
  <p:tag name="KSO_WM_TAG_VERSION" val="1.0"/>
  <p:tag name="KSO_WM_SLIDE_ID" val="custom20187155_15"/>
  <p:tag name="KSO_WM_SLIDE_INDEX" val="15"/>
  <p:tag name="KSO_WM_SLIDE_ITEM_CNT" val="0"/>
  <p:tag name="KSO_WM_SLIDE_LAYOUT" val="a"/>
  <p:tag name="KSO_WM_SLIDE_LAYOUT_CNT" val="1"/>
  <p:tag name="KSO_WM_SLIDE_TYPE" val="endPage"/>
  <p:tag name="KSO_WM_SLIDE_SUBTYPE" val="pureTxt"/>
  <p:tag name="KSO_WM_BEAUTIFY_FLAG" val="#wm#"/>
  <p:tag name="KSO_WM_TEMPLATE_SUBCATEGORY" val="0"/>
  <p:tag name="KSO_WM_SLIDE_COLORSCHEME_VERSION" val="3.2"/>
  <p:tag name="KSO_WM_SLIDE_BACKGROUND_SUBSTITUTE_COLOR" val="3069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THANKS"/>
  <p:tag name="KSO_WM_UNIT_VALUE" val="8"/>
  <p:tag name="KSO_WM_UNIT_HIGHLIGHT" val="0"/>
  <p:tag name="KSO_WM_UNIT_COMPATIBLE" val="0"/>
  <p:tag name="KSO_WM_UNIT_TYPE" val="a"/>
  <p:tag name="KSO_WM_UNIT_INDEX" val="1"/>
  <p:tag name="KSO_WM_UNIT_ID" val="custom20187155_15*a*1"/>
  <p:tag name="KSO_WM_TEMPLATE_CATEGORY" val="custom"/>
  <p:tag name="KSO_WM_TEMPLATE_INDEX" val="20187155"/>
  <p:tag name="KSO_WM_UNIT_LAYERLEVEL" val="1"/>
  <p:tag name="KSO_WM_TAG_VERSION" val="1.0"/>
  <p:tag name="KSO_WM_BEAUTIFY_FLAG" val="#wm#"/>
  <p:tag name="KSO_WM_UNIT_NOCLEAR" val="0"/>
  <p:tag name="KSO_WM_UNIT_DIAGRAM_ISNUMVISUAL" val="0"/>
  <p:tag name="KSO_WM_UNIT_DIAGRAM_ISREFERUNIT" val="0"/>
  <p:tag name="KSO_WM_UNIT_COLOR_SCHEME_SHAPE_ID" val="4"/>
  <p:tag name="KSO_WM_UNIT_COLOR_SCHEME_PARENT_PAGE" val="0_15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7155"/>
  <p:tag name="KSO_WM_TAG_VERSION" val="1.0"/>
  <p:tag name="KSO_WM_SLIDE_ID" val="custom20187155_15"/>
  <p:tag name="KSO_WM_SLIDE_INDEX" val="15"/>
  <p:tag name="KSO_WM_SLIDE_ITEM_CNT" val="0"/>
  <p:tag name="KSO_WM_SLIDE_LAYOUT" val="a"/>
  <p:tag name="KSO_WM_SLIDE_LAYOUT_CNT" val="1"/>
  <p:tag name="KSO_WM_SLIDE_TYPE" val="endPage"/>
  <p:tag name="KSO_WM_SLIDE_SUBTYPE" val="pureTxt"/>
  <p:tag name="KSO_WM_BEAUTIFY_FLAG" val="#wm#"/>
  <p:tag name="KSO_WM_TEMPLATE_SUBCATEGORY" val="0"/>
  <p:tag name="KSO_WM_SLIDE_COLORSCHEME_VERSION" val="3.2"/>
  <p:tag name="KSO_WM_SLIDE_BACKGROUND_SUBSTITUTE_COLOR" val="30690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THANKS"/>
  <p:tag name="KSO_WM_UNIT_VALUE" val="8"/>
  <p:tag name="KSO_WM_UNIT_HIGHLIGHT" val="0"/>
  <p:tag name="KSO_WM_UNIT_COMPATIBLE" val="0"/>
  <p:tag name="KSO_WM_UNIT_TYPE" val="a"/>
  <p:tag name="KSO_WM_UNIT_INDEX" val="1"/>
  <p:tag name="KSO_WM_UNIT_ID" val="custom20187155_15*a*1"/>
  <p:tag name="KSO_WM_TEMPLATE_CATEGORY" val="custom"/>
  <p:tag name="KSO_WM_TEMPLATE_INDEX" val="20187155"/>
  <p:tag name="KSO_WM_UNIT_LAYERLEVEL" val="1"/>
  <p:tag name="KSO_WM_TAG_VERSION" val="1.0"/>
  <p:tag name="KSO_WM_BEAUTIFY_FLAG" val="#wm#"/>
  <p:tag name="KSO_WM_UNIT_NOCLEAR" val="0"/>
  <p:tag name="KSO_WM_UNIT_DIAGRAM_ISNUMVISUAL" val="0"/>
  <p:tag name="KSO_WM_UNIT_DIAGRAM_ISREFERUNIT" val="0"/>
  <p:tag name="KSO_WM_UNIT_COLOR_SCHEME_SHAPE_ID" val="4"/>
  <p:tag name="KSO_WM_UNIT_COLOR_SCHEME_PARENT_PAGE" val="0_15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7155"/>
  <p:tag name="KSO_WM_TAG_VERSION" val="1.0"/>
  <p:tag name="KSO_WM_SLIDE_ID" val="custom20187155_15"/>
  <p:tag name="KSO_WM_SLIDE_INDEX" val="15"/>
  <p:tag name="KSO_WM_SLIDE_ITEM_CNT" val="0"/>
  <p:tag name="KSO_WM_SLIDE_LAYOUT" val="a"/>
  <p:tag name="KSO_WM_SLIDE_LAYOUT_CNT" val="1"/>
  <p:tag name="KSO_WM_SLIDE_TYPE" val="endPage"/>
  <p:tag name="KSO_WM_SLIDE_SUBTYPE" val="pureTxt"/>
  <p:tag name="KSO_WM_BEAUTIFY_FLAG" val="#wm#"/>
  <p:tag name="KSO_WM_TEMPLATE_SUBCATEGORY" val="0"/>
  <p:tag name="KSO_WM_SLIDE_COLORSCHEME_VERSION" val="3.2"/>
  <p:tag name="KSO_WM_SLIDE_BACKGROUND_SUBSTITUTE_COLOR" val="30690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THANKS"/>
  <p:tag name="KSO_WM_UNIT_VALUE" val="8"/>
  <p:tag name="KSO_WM_UNIT_HIGHLIGHT" val="0"/>
  <p:tag name="KSO_WM_UNIT_COMPATIBLE" val="0"/>
  <p:tag name="KSO_WM_UNIT_TYPE" val="a"/>
  <p:tag name="KSO_WM_UNIT_INDEX" val="1"/>
  <p:tag name="KSO_WM_UNIT_ID" val="custom20187155_15*a*1"/>
  <p:tag name="KSO_WM_TEMPLATE_CATEGORY" val="custom"/>
  <p:tag name="KSO_WM_TEMPLATE_INDEX" val="20187155"/>
  <p:tag name="KSO_WM_UNIT_LAYERLEVEL" val="1"/>
  <p:tag name="KSO_WM_TAG_VERSION" val="1.0"/>
  <p:tag name="KSO_WM_BEAUTIFY_FLAG" val="#wm#"/>
  <p:tag name="KSO_WM_UNIT_NOCLEAR" val="0"/>
  <p:tag name="KSO_WM_UNIT_DIAGRAM_ISNUMVISUAL" val="0"/>
  <p:tag name="KSO_WM_UNIT_DIAGRAM_ISREFERUNIT" val="0"/>
  <p:tag name="KSO_WM_UNIT_COLOR_SCHEME_SHAPE_ID" val="4"/>
  <p:tag name="KSO_WM_UNIT_COLOR_SCHEME_PARENT_PAGE" val="0_15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7155"/>
  <p:tag name="KSO_WM_TAG_VERSION" val="1.0"/>
  <p:tag name="KSO_WM_SLIDE_ID" val="custom20187155_15"/>
  <p:tag name="KSO_WM_SLIDE_INDEX" val="15"/>
  <p:tag name="KSO_WM_SLIDE_ITEM_CNT" val="0"/>
  <p:tag name="KSO_WM_SLIDE_LAYOUT" val="a"/>
  <p:tag name="KSO_WM_SLIDE_LAYOUT_CNT" val="1"/>
  <p:tag name="KSO_WM_SLIDE_TYPE" val="endPage"/>
  <p:tag name="KSO_WM_SLIDE_SUBTYPE" val="pureTxt"/>
  <p:tag name="KSO_WM_BEAUTIFY_FLAG" val="#wm#"/>
  <p:tag name="KSO_WM_TEMPLATE_SUBCATEGORY" val="0"/>
  <p:tag name="KSO_WM_SLIDE_COLORSCHEME_VERSION" val="3.2"/>
  <p:tag name="KSO_WM_SLIDE_BACKGROUND_SUBSTITUTE_COLOR" val="30690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THANKS"/>
  <p:tag name="KSO_WM_UNIT_VALUE" val="8"/>
  <p:tag name="KSO_WM_UNIT_HIGHLIGHT" val="0"/>
  <p:tag name="KSO_WM_UNIT_COMPATIBLE" val="0"/>
  <p:tag name="KSO_WM_UNIT_TYPE" val="a"/>
  <p:tag name="KSO_WM_UNIT_INDEX" val="1"/>
  <p:tag name="KSO_WM_UNIT_ID" val="custom20187155_15*a*1"/>
  <p:tag name="KSO_WM_TEMPLATE_CATEGORY" val="custom"/>
  <p:tag name="KSO_WM_TEMPLATE_INDEX" val="20187155"/>
  <p:tag name="KSO_WM_UNIT_LAYERLEVEL" val="1"/>
  <p:tag name="KSO_WM_TAG_VERSION" val="1.0"/>
  <p:tag name="KSO_WM_BEAUTIFY_FLAG" val="#wm#"/>
  <p:tag name="KSO_WM_UNIT_NOCLEAR" val="0"/>
  <p:tag name="KSO_WM_UNIT_DIAGRAM_ISNUMVISUAL" val="0"/>
  <p:tag name="KSO_WM_UNIT_DIAGRAM_ISREFERUNIT" val="0"/>
  <p:tag name="KSO_WM_UNIT_COLOR_SCHEME_SHAPE_ID" val="4"/>
  <p:tag name="KSO_WM_UNIT_COLOR_SCHEME_PARENT_PAGE" val="0_15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7155"/>
  <p:tag name="KSO_WM_TAG_VERSION" val="1.0"/>
  <p:tag name="KSO_WM_SLIDE_ID" val="custom20187155_15"/>
  <p:tag name="KSO_WM_SLIDE_INDEX" val="15"/>
  <p:tag name="KSO_WM_SLIDE_ITEM_CNT" val="0"/>
  <p:tag name="KSO_WM_SLIDE_LAYOUT" val="a"/>
  <p:tag name="KSO_WM_SLIDE_LAYOUT_CNT" val="1"/>
  <p:tag name="KSO_WM_SLIDE_TYPE" val="endPage"/>
  <p:tag name="KSO_WM_SLIDE_SUBTYPE" val="pureTxt"/>
  <p:tag name="KSO_WM_BEAUTIFY_FLAG" val="#wm#"/>
  <p:tag name="KSO_WM_TEMPLATE_SUBCATEGORY" val="0"/>
  <p:tag name="KSO_WM_SLIDE_COLORSCHEME_VERSION" val="3.2"/>
  <p:tag name="KSO_WM_SLIDE_BACKGROUND_SUBSTITUTE_COLOR" val="30690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THANKS"/>
  <p:tag name="KSO_WM_UNIT_VALUE" val="8"/>
  <p:tag name="KSO_WM_UNIT_HIGHLIGHT" val="0"/>
  <p:tag name="KSO_WM_UNIT_COMPATIBLE" val="0"/>
  <p:tag name="KSO_WM_UNIT_TYPE" val="a"/>
  <p:tag name="KSO_WM_UNIT_INDEX" val="1"/>
  <p:tag name="KSO_WM_UNIT_ID" val="custom20187155_15*a*1"/>
  <p:tag name="KSO_WM_TEMPLATE_CATEGORY" val="custom"/>
  <p:tag name="KSO_WM_TEMPLATE_INDEX" val="20187155"/>
  <p:tag name="KSO_WM_UNIT_LAYERLEVEL" val="1"/>
  <p:tag name="KSO_WM_TAG_VERSION" val="1.0"/>
  <p:tag name="KSO_WM_BEAUTIFY_FLAG" val="#wm#"/>
  <p:tag name="KSO_WM_UNIT_NOCLEAR" val="0"/>
  <p:tag name="KSO_WM_UNIT_DIAGRAM_ISNUMVISUAL" val="0"/>
  <p:tag name="KSO_WM_UNIT_DIAGRAM_ISREFERUNIT" val="0"/>
  <p:tag name="KSO_WM_UNIT_COLOR_SCHEME_SHAPE_ID" val="4"/>
  <p:tag name="KSO_WM_UNIT_COLOR_SCHEME_PARENT_PAGE" val="0_15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7155"/>
  <p:tag name="KSO_WM_TAG_VERSION" val="1.0"/>
  <p:tag name="KSO_WM_SLIDE_ID" val="custom20187155_15"/>
  <p:tag name="KSO_WM_SLIDE_INDEX" val="15"/>
  <p:tag name="KSO_WM_SLIDE_ITEM_CNT" val="0"/>
  <p:tag name="KSO_WM_SLIDE_LAYOUT" val="a"/>
  <p:tag name="KSO_WM_SLIDE_LAYOUT_CNT" val="1"/>
  <p:tag name="KSO_WM_SLIDE_TYPE" val="endPage"/>
  <p:tag name="KSO_WM_SLIDE_SUBTYPE" val="pureTxt"/>
  <p:tag name="KSO_WM_BEAUTIFY_FLAG" val="#wm#"/>
  <p:tag name="KSO_WM_TEMPLATE_SUBCATEGORY" val="0"/>
  <p:tag name="KSO_WM_SLIDE_COLORSCHEME_VERSION" val="3.2"/>
  <p:tag name="KSO_WM_SLIDE_BACKGROUND_SUBSTITUTE_COLOR" val="30690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THANKS"/>
  <p:tag name="KSO_WM_UNIT_VALUE" val="8"/>
  <p:tag name="KSO_WM_UNIT_HIGHLIGHT" val="0"/>
  <p:tag name="KSO_WM_UNIT_COMPATIBLE" val="0"/>
  <p:tag name="KSO_WM_UNIT_TYPE" val="a"/>
  <p:tag name="KSO_WM_UNIT_INDEX" val="1"/>
  <p:tag name="KSO_WM_UNIT_ID" val="custom20187155_15*a*1"/>
  <p:tag name="KSO_WM_TEMPLATE_CATEGORY" val="custom"/>
  <p:tag name="KSO_WM_TEMPLATE_INDEX" val="20187155"/>
  <p:tag name="KSO_WM_UNIT_LAYERLEVEL" val="1"/>
  <p:tag name="KSO_WM_TAG_VERSION" val="1.0"/>
  <p:tag name="KSO_WM_BEAUTIFY_FLAG" val="#wm#"/>
  <p:tag name="KSO_WM_UNIT_NOCLEAR" val="0"/>
  <p:tag name="KSO_WM_UNIT_DIAGRAM_ISNUMVISUAL" val="0"/>
  <p:tag name="KSO_WM_UNIT_DIAGRAM_ISREFERUNIT" val="0"/>
  <p:tag name="KSO_WM_UNIT_COLOR_SCHEME_SHAPE_ID" val="4"/>
  <p:tag name="KSO_WM_UNIT_COLOR_SCHEME_PARENT_PAGE" val="0_15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7155"/>
  <p:tag name="KSO_WM_TAG_VERSION" val="1.0"/>
  <p:tag name="KSO_WM_SLIDE_ID" val="custom20187155_15"/>
  <p:tag name="KSO_WM_SLIDE_INDEX" val="15"/>
  <p:tag name="KSO_WM_SLIDE_ITEM_CNT" val="0"/>
  <p:tag name="KSO_WM_SLIDE_LAYOUT" val="a"/>
  <p:tag name="KSO_WM_SLIDE_LAYOUT_CNT" val="1"/>
  <p:tag name="KSO_WM_SLIDE_TYPE" val="endPage"/>
  <p:tag name="KSO_WM_SLIDE_SUBTYPE" val="pureTxt"/>
  <p:tag name="KSO_WM_BEAUTIFY_FLAG" val="#wm#"/>
  <p:tag name="KSO_WM_TEMPLATE_SUBCATEGORY" val="0"/>
  <p:tag name="KSO_WM_SLIDE_COLORSCHEME_VERSION" val="3.2"/>
  <p:tag name="KSO_WM_SLIDE_BACKGROUND_SUBSTITUTE_COLOR" val="30690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THANKS"/>
  <p:tag name="KSO_WM_UNIT_VALUE" val="8"/>
  <p:tag name="KSO_WM_UNIT_HIGHLIGHT" val="0"/>
  <p:tag name="KSO_WM_UNIT_COMPATIBLE" val="0"/>
  <p:tag name="KSO_WM_UNIT_TYPE" val="a"/>
  <p:tag name="KSO_WM_UNIT_INDEX" val="1"/>
  <p:tag name="KSO_WM_UNIT_ID" val="custom20187155_15*a*1"/>
  <p:tag name="KSO_WM_TEMPLATE_CATEGORY" val="custom"/>
  <p:tag name="KSO_WM_TEMPLATE_INDEX" val="20187155"/>
  <p:tag name="KSO_WM_UNIT_LAYERLEVEL" val="1"/>
  <p:tag name="KSO_WM_TAG_VERSION" val="1.0"/>
  <p:tag name="KSO_WM_BEAUTIFY_FLAG" val="#wm#"/>
  <p:tag name="KSO_WM_UNIT_NOCLEAR" val="0"/>
  <p:tag name="KSO_WM_UNIT_DIAGRAM_ISNUMVISUAL" val="0"/>
  <p:tag name="KSO_WM_UNIT_DIAGRAM_ISREFERUNIT" val="0"/>
  <p:tag name="KSO_WM_UNIT_COLOR_SCHEME_SHAPE_ID" val="4"/>
  <p:tag name="KSO_WM_UNIT_COLOR_SCHEME_PARENT_PAGE" val="0_15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7155"/>
  <p:tag name="KSO_WM_TAG_VERSION" val="1.0"/>
  <p:tag name="KSO_WM_SLIDE_ID" val="custom20187155_15"/>
  <p:tag name="KSO_WM_SLIDE_INDEX" val="15"/>
  <p:tag name="KSO_WM_SLIDE_ITEM_CNT" val="0"/>
  <p:tag name="KSO_WM_SLIDE_LAYOUT" val="a"/>
  <p:tag name="KSO_WM_SLIDE_LAYOUT_CNT" val="1"/>
  <p:tag name="KSO_WM_SLIDE_TYPE" val="endPage"/>
  <p:tag name="KSO_WM_SLIDE_SUBTYPE" val="pureTxt"/>
  <p:tag name="KSO_WM_BEAUTIFY_FLAG" val="#wm#"/>
  <p:tag name="KSO_WM_TEMPLATE_SUBCATEGORY" val="0"/>
  <p:tag name="KSO_WM_SLIDE_COLORSCHEME_VERSION" val="3.2"/>
  <p:tag name="KSO_WM_SLIDE_BACKGROUND_SUBSTITUTE_COLOR" val="30690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THANKS"/>
  <p:tag name="KSO_WM_UNIT_VALUE" val="8"/>
  <p:tag name="KSO_WM_UNIT_HIGHLIGHT" val="0"/>
  <p:tag name="KSO_WM_UNIT_COMPATIBLE" val="0"/>
  <p:tag name="KSO_WM_UNIT_TYPE" val="a"/>
  <p:tag name="KSO_WM_UNIT_INDEX" val="1"/>
  <p:tag name="KSO_WM_UNIT_ID" val="custom20187155_15*a*1"/>
  <p:tag name="KSO_WM_TEMPLATE_CATEGORY" val="custom"/>
  <p:tag name="KSO_WM_TEMPLATE_INDEX" val="20187155"/>
  <p:tag name="KSO_WM_UNIT_LAYERLEVEL" val="1"/>
  <p:tag name="KSO_WM_TAG_VERSION" val="1.0"/>
  <p:tag name="KSO_WM_BEAUTIFY_FLAG" val="#wm#"/>
  <p:tag name="KSO_WM_UNIT_NOCLEAR" val="0"/>
  <p:tag name="KSO_WM_UNIT_DIAGRAM_ISNUMVISUAL" val="0"/>
  <p:tag name="KSO_WM_UNIT_DIAGRAM_ISREFERUNIT" val="0"/>
  <p:tag name="KSO_WM_UNIT_COLOR_SCHEME_SHAPE_ID" val="4"/>
  <p:tag name="KSO_WM_UNIT_COLOR_SCHEME_PARENT_PAGE" val="0_15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7155"/>
  <p:tag name="KSO_WM_TAG_VERSION" val="1.0"/>
  <p:tag name="KSO_WM_SLIDE_ID" val="custom20187155_15"/>
  <p:tag name="KSO_WM_SLIDE_INDEX" val="15"/>
  <p:tag name="KSO_WM_SLIDE_ITEM_CNT" val="0"/>
  <p:tag name="KSO_WM_SLIDE_LAYOUT" val="a"/>
  <p:tag name="KSO_WM_SLIDE_LAYOUT_CNT" val="1"/>
  <p:tag name="KSO_WM_SLIDE_TYPE" val="endPage"/>
  <p:tag name="KSO_WM_SLIDE_SUBTYPE" val="pureTxt"/>
  <p:tag name="KSO_WM_BEAUTIFY_FLAG" val="#wm#"/>
  <p:tag name="KSO_WM_TEMPLATE_SUBCATEGORY" val="0"/>
  <p:tag name="KSO_WM_SLIDE_COLORSCHEME_VERSION" val="3.2"/>
  <p:tag name="KSO_WM_SLIDE_BACKGROUND_SUBSTITUTE_COLOR" val="30690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THANKS"/>
  <p:tag name="KSO_WM_UNIT_VALUE" val="8"/>
  <p:tag name="KSO_WM_UNIT_HIGHLIGHT" val="0"/>
  <p:tag name="KSO_WM_UNIT_COMPATIBLE" val="0"/>
  <p:tag name="KSO_WM_UNIT_TYPE" val="a"/>
  <p:tag name="KSO_WM_UNIT_INDEX" val="1"/>
  <p:tag name="KSO_WM_UNIT_ID" val="custom20187155_15*a*1"/>
  <p:tag name="KSO_WM_TEMPLATE_CATEGORY" val="custom"/>
  <p:tag name="KSO_WM_TEMPLATE_INDEX" val="20187155"/>
  <p:tag name="KSO_WM_UNIT_LAYERLEVEL" val="1"/>
  <p:tag name="KSO_WM_TAG_VERSION" val="1.0"/>
  <p:tag name="KSO_WM_BEAUTIFY_FLAG" val="#wm#"/>
  <p:tag name="KSO_WM_UNIT_NOCLEAR" val="0"/>
  <p:tag name="KSO_WM_UNIT_DIAGRAM_ISNUMVISUAL" val="0"/>
  <p:tag name="KSO_WM_UNIT_DIAGRAM_ISREFERUNIT" val="0"/>
  <p:tag name="KSO_WM_UNIT_COLOR_SCHEME_SHAPE_ID" val="4"/>
  <p:tag name="KSO_WM_UNIT_COLOR_SCHEME_PARENT_PAGE" val="0_15"/>
</p:tagLst>
</file>

<file path=ppt/theme/theme1.xml><?xml version="1.0" encoding="utf-8"?>
<a:theme xmlns:a="http://schemas.openxmlformats.org/drawingml/2006/main" name="Office 主题​​">
  <a:themeElements>
    <a:clrScheme name="自定义 62">
      <a:dk1>
        <a:srgbClr val="000000"/>
      </a:dk1>
      <a:lt1>
        <a:srgbClr val="FFFFFF"/>
      </a:lt1>
      <a:dk2>
        <a:srgbClr val="768394"/>
      </a:dk2>
      <a:lt2>
        <a:srgbClr val="F0F0F0"/>
      </a:lt2>
      <a:accent1>
        <a:srgbClr val="0077E2"/>
      </a:accent1>
      <a:accent2>
        <a:srgbClr val="029CFD"/>
      </a:accent2>
      <a:accent3>
        <a:srgbClr val="1F96FC"/>
      </a:accent3>
      <a:accent4>
        <a:srgbClr val="B9E8F7"/>
      </a:accent4>
      <a:accent5>
        <a:srgbClr val="095274"/>
      </a:accent5>
      <a:accent6>
        <a:srgbClr val="4C4C4C"/>
      </a:accent6>
      <a:hlink>
        <a:srgbClr val="4276AA"/>
      </a:hlink>
      <a:folHlink>
        <a:srgbClr val="BFBFBF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0077E2"/>
    </a:accent1>
    <a:accent2>
      <a:srgbClr val="029CFD"/>
    </a:accent2>
    <a:accent3>
      <a:srgbClr val="1F96FC"/>
    </a:accent3>
    <a:accent4>
      <a:srgbClr val="B9E8F7"/>
    </a:accent4>
    <a:accent5>
      <a:srgbClr val="095274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0077E2"/>
    </a:accent1>
    <a:accent2>
      <a:srgbClr val="029CFD"/>
    </a:accent2>
    <a:accent3>
      <a:srgbClr val="1F96FC"/>
    </a:accent3>
    <a:accent4>
      <a:srgbClr val="B9E8F7"/>
    </a:accent4>
    <a:accent5>
      <a:srgbClr val="095274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0077E2"/>
    </a:accent1>
    <a:accent2>
      <a:srgbClr val="029CFD"/>
    </a:accent2>
    <a:accent3>
      <a:srgbClr val="1F96FC"/>
    </a:accent3>
    <a:accent4>
      <a:srgbClr val="B9E8F7"/>
    </a:accent4>
    <a:accent5>
      <a:srgbClr val="095274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0077E2"/>
    </a:accent1>
    <a:accent2>
      <a:srgbClr val="029CFD"/>
    </a:accent2>
    <a:accent3>
      <a:srgbClr val="1F96FC"/>
    </a:accent3>
    <a:accent4>
      <a:srgbClr val="B9E8F7"/>
    </a:accent4>
    <a:accent5>
      <a:srgbClr val="095274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0077E2"/>
    </a:accent1>
    <a:accent2>
      <a:srgbClr val="029CFD"/>
    </a:accent2>
    <a:accent3>
      <a:srgbClr val="1F96FC"/>
    </a:accent3>
    <a:accent4>
      <a:srgbClr val="B9E8F7"/>
    </a:accent4>
    <a:accent5>
      <a:srgbClr val="095274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0077E2"/>
    </a:accent1>
    <a:accent2>
      <a:srgbClr val="029CFD"/>
    </a:accent2>
    <a:accent3>
      <a:srgbClr val="1F96FC"/>
    </a:accent3>
    <a:accent4>
      <a:srgbClr val="B9E8F7"/>
    </a:accent4>
    <a:accent5>
      <a:srgbClr val="095274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0077E2"/>
    </a:accent1>
    <a:accent2>
      <a:srgbClr val="029CFD"/>
    </a:accent2>
    <a:accent3>
      <a:srgbClr val="1F96FC"/>
    </a:accent3>
    <a:accent4>
      <a:srgbClr val="B9E8F7"/>
    </a:accent4>
    <a:accent5>
      <a:srgbClr val="095274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0077E2"/>
    </a:accent1>
    <a:accent2>
      <a:srgbClr val="029CFD"/>
    </a:accent2>
    <a:accent3>
      <a:srgbClr val="1F96FC"/>
    </a:accent3>
    <a:accent4>
      <a:srgbClr val="B9E8F7"/>
    </a:accent4>
    <a:accent5>
      <a:srgbClr val="095274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0077E2"/>
    </a:accent1>
    <a:accent2>
      <a:srgbClr val="029CFD"/>
    </a:accent2>
    <a:accent3>
      <a:srgbClr val="1F96FC"/>
    </a:accent3>
    <a:accent4>
      <a:srgbClr val="B9E8F7"/>
    </a:accent4>
    <a:accent5>
      <a:srgbClr val="095274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0077E2"/>
    </a:accent1>
    <a:accent2>
      <a:srgbClr val="029CFD"/>
    </a:accent2>
    <a:accent3>
      <a:srgbClr val="1F96FC"/>
    </a:accent3>
    <a:accent4>
      <a:srgbClr val="B9E8F7"/>
    </a:accent4>
    <a:accent5>
      <a:srgbClr val="095274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0077E2"/>
    </a:accent1>
    <a:accent2>
      <a:srgbClr val="029CFD"/>
    </a:accent2>
    <a:accent3>
      <a:srgbClr val="1F96FC"/>
    </a:accent3>
    <a:accent4>
      <a:srgbClr val="B9E8F7"/>
    </a:accent4>
    <a:accent5>
      <a:srgbClr val="095274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0077E2"/>
    </a:accent1>
    <a:accent2>
      <a:srgbClr val="029CFD"/>
    </a:accent2>
    <a:accent3>
      <a:srgbClr val="1F96FC"/>
    </a:accent3>
    <a:accent4>
      <a:srgbClr val="B9E8F7"/>
    </a:accent4>
    <a:accent5>
      <a:srgbClr val="095274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0077E2"/>
    </a:accent1>
    <a:accent2>
      <a:srgbClr val="029CFD"/>
    </a:accent2>
    <a:accent3>
      <a:srgbClr val="1F96FC"/>
    </a:accent3>
    <a:accent4>
      <a:srgbClr val="B9E8F7"/>
    </a:accent4>
    <a:accent5>
      <a:srgbClr val="095274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0077E2"/>
    </a:accent1>
    <a:accent2>
      <a:srgbClr val="029CFD"/>
    </a:accent2>
    <a:accent3>
      <a:srgbClr val="1F96FC"/>
    </a:accent3>
    <a:accent4>
      <a:srgbClr val="B9E8F7"/>
    </a:accent4>
    <a:accent5>
      <a:srgbClr val="095274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0077E2"/>
    </a:accent1>
    <a:accent2>
      <a:srgbClr val="029CFD"/>
    </a:accent2>
    <a:accent3>
      <a:srgbClr val="1F96FC"/>
    </a:accent3>
    <a:accent4>
      <a:srgbClr val="B9E8F7"/>
    </a:accent4>
    <a:accent5>
      <a:srgbClr val="095274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0077E2"/>
    </a:accent1>
    <a:accent2>
      <a:srgbClr val="029CFD"/>
    </a:accent2>
    <a:accent3>
      <a:srgbClr val="1F96FC"/>
    </a:accent3>
    <a:accent4>
      <a:srgbClr val="B9E8F7"/>
    </a:accent4>
    <a:accent5>
      <a:srgbClr val="095274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0077E2"/>
    </a:accent1>
    <a:accent2>
      <a:srgbClr val="029CFD"/>
    </a:accent2>
    <a:accent3>
      <a:srgbClr val="1F96FC"/>
    </a:accent3>
    <a:accent4>
      <a:srgbClr val="B9E8F7"/>
    </a:accent4>
    <a:accent5>
      <a:srgbClr val="095274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0077E2"/>
    </a:accent1>
    <a:accent2>
      <a:srgbClr val="029CFD"/>
    </a:accent2>
    <a:accent3>
      <a:srgbClr val="1F96FC"/>
    </a:accent3>
    <a:accent4>
      <a:srgbClr val="B9E8F7"/>
    </a:accent4>
    <a:accent5>
      <a:srgbClr val="095274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0077E2"/>
    </a:accent1>
    <a:accent2>
      <a:srgbClr val="029CFD"/>
    </a:accent2>
    <a:accent3>
      <a:srgbClr val="1F96FC"/>
    </a:accent3>
    <a:accent4>
      <a:srgbClr val="B9E8F7"/>
    </a:accent4>
    <a:accent5>
      <a:srgbClr val="095274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0077E2"/>
    </a:accent1>
    <a:accent2>
      <a:srgbClr val="029CFD"/>
    </a:accent2>
    <a:accent3>
      <a:srgbClr val="1F96FC"/>
    </a:accent3>
    <a:accent4>
      <a:srgbClr val="B9E8F7"/>
    </a:accent4>
    <a:accent5>
      <a:srgbClr val="095274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0077E2"/>
    </a:accent1>
    <a:accent2>
      <a:srgbClr val="029CFD"/>
    </a:accent2>
    <a:accent3>
      <a:srgbClr val="1F96FC"/>
    </a:accent3>
    <a:accent4>
      <a:srgbClr val="B9E8F7"/>
    </a:accent4>
    <a:accent5>
      <a:srgbClr val="095274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0077E2"/>
    </a:accent1>
    <a:accent2>
      <a:srgbClr val="029CFD"/>
    </a:accent2>
    <a:accent3>
      <a:srgbClr val="1F96FC"/>
    </a:accent3>
    <a:accent4>
      <a:srgbClr val="B9E8F7"/>
    </a:accent4>
    <a:accent5>
      <a:srgbClr val="095274"/>
    </a:accent5>
    <a:accent6>
      <a:srgbClr val="4C4C4C"/>
    </a:accent6>
    <a:hlink>
      <a:srgbClr val="4276AA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464</Words>
  <Application>Microsoft Office PowerPoint</Application>
  <PresentationFormat>自定义</PresentationFormat>
  <Paragraphs>52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Office 主题​​</vt:lpstr>
      <vt:lpstr>万邦碎屏保 </vt:lpstr>
      <vt:lpstr>目录 </vt:lpstr>
      <vt:lpstr>碎屏保代理商说明 </vt:lpstr>
      <vt:lpstr>幻灯片 4</vt:lpstr>
      <vt:lpstr>幻灯片 5</vt:lpstr>
      <vt:lpstr>进入公众号点击 【我的】 ↓ 【商户登陆】 </vt:lpstr>
      <vt:lpstr> 点击选择账号类型选择【代理商】 </vt:lpstr>
      <vt:lpstr>进入代理商登陆页面点击【注册账号】 </vt:lpstr>
      <vt:lpstr>【账号】点击生成填写信息提交【注册】等待审核  务必注意推荐人： 填写 WB2095   （迅维快修代理账号）  否则无法通过审核及返佣、后续派单服务 </vt:lpstr>
      <vt:lpstr>审核通过后微信公众号会向您发送注册成功通知，收到通知后可以进入代理商页面直接登陆 </vt:lpstr>
      <vt:lpstr>进入页面后请完善资料填写支付宝账号以便收取佣金 </vt:lpstr>
      <vt:lpstr>我的二维码是用于销售碎屏保出示给用户扫描 用户通过扫描购买之后会记录到自己账号下 </vt:lpstr>
      <vt:lpstr>当购买用户购买成功，并审核通过后。 点击交易明细（左图）查看自己的销售记录（右图） </vt:lpstr>
      <vt:lpstr>碎屏保购买说明 </vt:lpstr>
      <vt:lpstr>代理商出示二维码（左图） 用户微信扫描之后进入公众号（右图）。 长按二维码关注公众号。 </vt:lpstr>
      <vt:lpstr> 点击【购买服务】选择要购买的手机型号</vt:lpstr>
      <vt:lpstr>填写真实的对应信息，详细阅读【碎屏保服务条款】并确认打勾，点击确认购买 </vt:lpstr>
      <vt:lpstr>点击确认购买弹出二维码（左图），需用另一部手机微信扫描二维码按提示上传照片（右图），提交照片后跳转原手机支付页面。  照片要求： 1、第一张上传：拍摄完整的整机正面并显示IMEI照片，照片中屏幕无反光、遮挡、污点正面清晰照片，否则无效。  2、第二张上传：代理门店屏幕维修后粘贴的防伪码（易碎标）照片，可以在维修时提前拍摄，然后从手机图库上传也可直接拍照上传。 </vt:lpstr>
      <vt:lpstr>输入支付密码，购买成功。 等待审核 </vt:lpstr>
      <vt:lpstr>符合要求审核通过后公众号会收到【购买成功通知】 点击详情可以进入我的账户查看订单信息 </vt:lpstr>
      <vt:lpstr>也可在公众号主页【我的】【个人中心】进入我的账户查看订单信息。 </vt:lpstr>
      <vt:lpstr>THANKS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万邦碎屏保 </dc:title>
  <dc:creator>Administrator</dc:creator>
  <cp:lastModifiedBy>Administrator</cp:lastModifiedBy>
  <cp:revision>11</cp:revision>
  <dcterms:created xsi:type="dcterms:W3CDTF">2019-03-08T05:58:00Z</dcterms:created>
  <dcterms:modified xsi:type="dcterms:W3CDTF">2019-04-12T05:07:41Z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2052-11.1.0.8500</vt:lpwstr>
  </property>
</Properties>
</file>